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9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2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5F58-A6EC-4113-80E5-A094464384E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BD44-CB5C-46C0-AEFD-04CCADB1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Officials’ Uniforms</a:t>
            </a:r>
          </a:p>
          <a:p>
            <a:r>
              <a:rPr lang="en-US" sz="4000" dirty="0" smtClean="0"/>
              <a:t>2/10/16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Have a Great Season!</a:t>
            </a:r>
          </a:p>
          <a:p>
            <a:r>
              <a:rPr lang="en-US" sz="4000" dirty="0" smtClean="0"/>
              <a:t>(And Look Good On the Field)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Why Wear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6615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Uniform and Equipment - Part of the Rule Book - Rule 2-5, Articles 2 and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Looks Professional, Sets a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Enhances Your Credibility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Promotes Consistency with your Partner(s);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Eliminates any Guesswork</a:t>
            </a:r>
            <a:r>
              <a:rPr lang="en-US" sz="2400" dirty="0"/>
              <a:t> </a:t>
            </a:r>
            <a:r>
              <a:rPr lang="en-US" sz="2400" dirty="0" smtClean="0"/>
              <a:t>or Potential 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Increases Communication - Allows for Pregame Contact with your Crew (Confirmation of Game, Uniform, Other)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4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is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2421" y="1690688"/>
            <a:ext cx="1023955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Hat w/ white piping – should be fitted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Stripes – short or long sleeves – consistent with partners, crisp/white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Shorts (6 inch inseam) or full length solid black 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Belt with plain silver buckle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Socks – over the ankle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Shoes with black 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Undergarments (if needed) –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Gloves (if needed) –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PIAA Certification Patch – left sleeve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U.S. Flag (optional) – right sleeve</a:t>
            </a:r>
          </a:p>
          <a:p>
            <a:endParaRPr lang="en-US" dirty="0"/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All officials working the game are to be dressed the same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is the Proper Equipment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2475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Whistle – </a:t>
            </a:r>
            <a:r>
              <a:rPr lang="en-US" sz="2400" dirty="0"/>
              <a:t>c</a:t>
            </a:r>
            <a:r>
              <a:rPr lang="en-US" sz="2400" dirty="0" smtClean="0"/>
              <a:t>arry 2 (options - finger, lanyard on shirt zipper, around neck)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Penalty Flag – Yellow – </a:t>
            </a:r>
            <a:r>
              <a:rPr lang="en-US" sz="2400" dirty="0"/>
              <a:t>c</a:t>
            </a:r>
            <a:r>
              <a:rPr lang="en-US" sz="2400" dirty="0" smtClean="0"/>
              <a:t>arry 2 (front tucked into waist, back pocket)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Scorecard/Pencil – good idea to have 2 pencils/pens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Coin – recommend larger coin, commemorative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Tape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Timer – 20 second/Timeouts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79" y="-10351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Uniform Requirements by Level of Game</a:t>
            </a:r>
            <a:br>
              <a:rPr lang="en-US" dirty="0" smtClean="0"/>
            </a:br>
            <a:r>
              <a:rPr lang="en-US" sz="2000" dirty="0" smtClean="0"/>
              <a:t>(US Lacrosse site and also linked through KLOA site)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758136"/>
              </p:ext>
            </p:extLst>
          </p:nvPr>
        </p:nvGraphicFramePr>
        <p:xfrm>
          <a:off x="3802265" y="1164183"/>
          <a:ext cx="4399904" cy="569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Acrobat Document" r:id="rId3" imgW="4663359" imgH="6035040" progId="AcroExch.Document.DC">
                  <p:embed/>
                </p:oleObj>
              </mc:Choice>
              <mc:Fallback>
                <p:oleObj name="Acrobat Document" r:id="rId3" imgW="4663359" imgH="603504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2265" y="1164183"/>
                        <a:ext cx="4399904" cy="5693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7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59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What is NOT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9675" y="1112807"/>
            <a:ext cx="99203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Ill-fitting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Adjustable Hat, Hat with Sweat Stains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Dirty/Yellowed/Old Stripes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White Shorts, Polyester Coaching Shorts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Sweat 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Non-Black Undergarments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Long Sleeve Undergarments with Short Sleeve Stripes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Crew Socks, Over the Calf Socks, Non-Black Socks, Dress Socks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Jackets – except in pregame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Shoes with non-black features/design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Shirts without PIAA Certification Patch</a:t>
            </a:r>
          </a:p>
          <a:p>
            <a:endParaRPr lang="en-US" dirty="0"/>
          </a:p>
          <a:p>
            <a:r>
              <a:rPr lang="en-US" sz="2400" i="1" dirty="0" smtClean="0"/>
              <a:t>Did I Mention</a:t>
            </a:r>
            <a:r>
              <a:rPr lang="en-US" i="1" dirty="0" smtClean="0"/>
              <a:t>:</a:t>
            </a:r>
          </a:p>
          <a:p>
            <a:endParaRPr lang="en-US" i="1" dirty="0"/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All officials working the game are to be dressed the same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Uniform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1587260"/>
            <a:ext cx="10430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Prepare for the elements/weather – carry all uniform combinations in your bag</a:t>
            </a:r>
          </a:p>
          <a:p>
            <a:pPr lvl="2"/>
            <a:r>
              <a:rPr lang="en-US" sz="2400" dirty="0" smtClean="0"/>
              <a:t>Long/Short Sleeves</a:t>
            </a:r>
          </a:p>
          <a:p>
            <a:pPr lvl="2"/>
            <a:r>
              <a:rPr lang="en-US" sz="2400" dirty="0" smtClean="0"/>
              <a:t>Shorts/Long Pants</a:t>
            </a:r>
          </a:p>
          <a:p>
            <a:pPr lvl="2"/>
            <a:r>
              <a:rPr lang="en-US" sz="2400" dirty="0" smtClean="0"/>
              <a:t>Undergarments appropriate for the weather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Suggested apparel</a:t>
            </a:r>
          </a:p>
          <a:p>
            <a:pPr lvl="2"/>
            <a:r>
              <a:rPr lang="en-US" sz="2400" dirty="0" smtClean="0"/>
              <a:t>Weather Beater</a:t>
            </a:r>
          </a:p>
          <a:p>
            <a:pPr lvl="2"/>
            <a:r>
              <a:rPr lang="en-US" sz="2400" dirty="0" smtClean="0"/>
              <a:t>Thermal Wear – Turtlenecks; Long Compression Tights</a:t>
            </a:r>
          </a:p>
          <a:p>
            <a:pPr lvl="2"/>
            <a:r>
              <a:rPr lang="en-US" sz="2400" dirty="0" smtClean="0"/>
              <a:t>Extra Socks</a:t>
            </a:r>
          </a:p>
          <a:p>
            <a:pPr lvl="2"/>
            <a:r>
              <a:rPr lang="en-US" sz="2400" dirty="0" smtClean="0"/>
              <a:t>Special Hat with ear flaps</a:t>
            </a:r>
          </a:p>
          <a:p>
            <a:pPr lvl="2"/>
            <a:r>
              <a:rPr lang="en-US" sz="2400" dirty="0" smtClean="0"/>
              <a:t>Rain Hat</a:t>
            </a:r>
          </a:p>
          <a:p>
            <a:pPr lvl="2"/>
            <a:r>
              <a:rPr lang="en-US" sz="2400" dirty="0" smtClean="0"/>
              <a:t>Mud/Rain Shoes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95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Pre-Season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50734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Check your Uniform/Equipment now – Get Prepared for the Season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Get a New Hat, Have an Extra Hat ready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Sure Everything Still Fits Properly and is Clean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Clean your Shoes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Get Fresh Batteries for your Timer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Sharpen your Pencils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Replace Anything that Needs Refreshing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6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6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Where to Get Uniforms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73193" y="1129971"/>
            <a:ext cx="790179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few options, of many: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Officially Sports – PIAA affiliated</a:t>
            </a:r>
          </a:p>
          <a:p>
            <a:pPr lvl="1"/>
            <a:r>
              <a:rPr lang="en-US" sz="2400" dirty="0" smtClean="0"/>
              <a:t>800-934-4555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fficiallysports.com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Official’s Corner - Downingtown</a:t>
            </a:r>
          </a:p>
          <a:p>
            <a:pPr lvl="1"/>
            <a:r>
              <a:rPr lang="en-US" sz="2400" dirty="0" smtClean="0"/>
              <a:t>800-333-LAXX</a:t>
            </a:r>
          </a:p>
          <a:p>
            <a:pPr lvl="1"/>
            <a:r>
              <a:rPr lang="en-US" sz="2400" dirty="0" smtClean="0"/>
              <a:t>theofficialscorner.com</a:t>
            </a:r>
          </a:p>
          <a:p>
            <a:pPr lvl="1"/>
            <a:r>
              <a:rPr lang="en-US" sz="2400" dirty="0" smtClean="0"/>
              <a:t>(Free Apparel with a copy of this presentation)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Honig’s</a:t>
            </a:r>
            <a:r>
              <a:rPr lang="en-US" sz="2400" dirty="0" smtClean="0"/>
              <a:t> Whistle Stop – Ann Arbor</a:t>
            </a:r>
          </a:p>
          <a:p>
            <a:pPr lvl="1"/>
            <a:r>
              <a:rPr lang="en-US" sz="2400" dirty="0" smtClean="0"/>
              <a:t>800-468-3284</a:t>
            </a:r>
          </a:p>
          <a:p>
            <a:pPr lvl="1"/>
            <a:r>
              <a:rPr lang="en-US" sz="2400" dirty="0" smtClean="0"/>
              <a:t>Honigs.com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98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455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Acrobat Document</vt:lpstr>
      <vt:lpstr>PowerPoint Presentation</vt:lpstr>
      <vt:lpstr>Why Wear the Proper Uniform</vt:lpstr>
      <vt:lpstr>What is the Proper Uniform</vt:lpstr>
      <vt:lpstr>What is the Proper Equipment</vt:lpstr>
      <vt:lpstr>Uniform Requirements by Level of Game (US Lacrosse site and also linked through KLOA site)</vt:lpstr>
      <vt:lpstr>What is NOT the Proper Uniform</vt:lpstr>
      <vt:lpstr>Uniform Suggestions</vt:lpstr>
      <vt:lpstr>Pre-Season Suggestions</vt:lpstr>
      <vt:lpstr>Where to Get Uniforms</vt:lpstr>
      <vt:lpstr>PowerPoint Presentation</vt:lpstr>
    </vt:vector>
  </TitlesOfParts>
  <Company>J. R. Simplot Company SCCM 12-4-14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KLOA</dc:title>
  <dc:creator>MacManus, John</dc:creator>
  <cp:lastModifiedBy>Dede, Scott</cp:lastModifiedBy>
  <cp:revision>19</cp:revision>
  <dcterms:created xsi:type="dcterms:W3CDTF">2016-02-08T18:38:18Z</dcterms:created>
  <dcterms:modified xsi:type="dcterms:W3CDTF">2016-02-11T00:01:08Z</dcterms:modified>
</cp:coreProperties>
</file>