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 id="2147483682" r:id="rId2"/>
    <p:sldMasterId id="2147483683" r:id="rId3"/>
  </p:sldMasterIdLst>
  <p:notesMasterIdLst>
    <p:notesMasterId r:id="rId25"/>
  </p:notesMasterIdLst>
  <p:sldIdLst>
    <p:sldId id="256" r:id="rId4"/>
    <p:sldId id="257" r:id="rId5"/>
    <p:sldId id="258" r:id="rId6"/>
    <p:sldId id="259" r:id="rId7"/>
    <p:sldId id="260" r:id="rId8"/>
    <p:sldId id="261" r:id="rId9"/>
    <p:sldId id="262" r:id="rId10"/>
    <p:sldId id="266" r:id="rId11"/>
    <p:sldId id="267" r:id="rId12"/>
    <p:sldId id="263" r:id="rId13"/>
    <p:sldId id="264" r:id="rId14"/>
    <p:sldId id="265" r:id="rId15"/>
    <p:sldId id="268" r:id="rId16"/>
    <p:sldId id="269" r:id="rId17"/>
    <p:sldId id="270" r:id="rId18"/>
    <p:sldId id="271" r:id="rId19"/>
    <p:sldId id="272" r:id="rId20"/>
    <p:sldId id="273" r:id="rId21"/>
    <p:sldId id="274" r:id="rId22"/>
    <p:sldId id="275" r:id="rId23"/>
    <p:sldId id="276" r:id="rId24"/>
  </p:sldIdLst>
  <p:sldSz cx="9144000" cy="6858000" type="screen4x3"/>
  <p:notesSz cx="6858000" cy="9312275"/>
  <p:embeddedFontLst>
    <p:embeddedFont>
      <p:font typeface="MS PGothic" panose="020B0600070205080204" pitchFamily="34" charset="-128"/>
      <p:regular r:id="rId26"/>
    </p:embeddedFont>
    <p:embeddedFont>
      <p:font typeface="Calibri" panose="020F0502020204030204" pitchFamily="34" charset="0"/>
      <p:regular r:id="rId27"/>
      <p:bold r:id="rId28"/>
      <p:italic r:id="rId29"/>
      <p:boldItalic r:id="rId30"/>
    </p:embeddedFont>
    <p:embeddedFont>
      <p:font typeface="Helvetica Neue" panose="020B060402020202020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3">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21"/>
    <p:restoredTop sz="94737"/>
  </p:normalViewPr>
  <p:slideViewPr>
    <p:cSldViewPr snapToGrid="0">
      <p:cViewPr varScale="1">
        <p:scale>
          <a:sx n="69" d="100"/>
          <a:sy n="69" d="100"/>
        </p:scale>
        <p:origin x="1248" y="66"/>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33"/>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1.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9.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7.fntdata"/><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6.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03T18:01:17.684"/>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2971800" cy="46561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4" y="0"/>
            <a:ext cx="2971800" cy="465613"/>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0172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23331"/>
            <a:ext cx="5486400" cy="419052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8845046"/>
            <a:ext cx="2971800" cy="46561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4" y="8845046"/>
            <a:ext cx="2971800" cy="46561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notes"/>
          <p:cNvSpPr>
            <a:spLocks noGrp="1" noRot="1" noChangeAspect="1"/>
          </p:cNvSpPr>
          <p:nvPr>
            <p:ph type="sldImg" idx="2"/>
          </p:nvPr>
        </p:nvSpPr>
        <p:spPr>
          <a:xfrm>
            <a:off x="110172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1:notes"/>
          <p:cNvSpPr txBox="1">
            <a:spLocks noGrp="1"/>
          </p:cNvSpPr>
          <p:nvPr>
            <p:ph type="body" idx="1"/>
          </p:nvPr>
        </p:nvSpPr>
        <p:spPr>
          <a:xfrm>
            <a:off x="685800" y="4423331"/>
            <a:ext cx="5486400" cy="419052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1:notes"/>
          <p:cNvSpPr txBox="1">
            <a:spLocks noGrp="1"/>
          </p:cNvSpPr>
          <p:nvPr>
            <p:ph type="sldNum" idx="12"/>
          </p:nvPr>
        </p:nvSpPr>
        <p:spPr>
          <a:xfrm>
            <a:off x="3884614" y="8845046"/>
            <a:ext cx="2971800" cy="4656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7:notes"/>
          <p:cNvSpPr>
            <a:spLocks noGrp="1" noRot="1" noChangeAspect="1"/>
          </p:cNvSpPr>
          <p:nvPr>
            <p:ph type="sldImg" idx="2"/>
          </p:nvPr>
        </p:nvSpPr>
        <p:spPr>
          <a:xfrm>
            <a:off x="110172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7:notes"/>
          <p:cNvSpPr txBox="1">
            <a:spLocks noGrp="1"/>
          </p:cNvSpPr>
          <p:nvPr>
            <p:ph type="body" idx="1"/>
          </p:nvPr>
        </p:nvSpPr>
        <p:spPr>
          <a:xfrm>
            <a:off x="685800" y="4423331"/>
            <a:ext cx="5486400" cy="419052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p7:notes"/>
          <p:cNvSpPr txBox="1">
            <a:spLocks noGrp="1"/>
          </p:cNvSpPr>
          <p:nvPr>
            <p:ph type="sldNum" idx="12"/>
          </p:nvPr>
        </p:nvSpPr>
        <p:spPr>
          <a:xfrm>
            <a:off x="3884614" y="8845046"/>
            <a:ext cx="2971800" cy="4656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8:notes"/>
          <p:cNvSpPr>
            <a:spLocks noGrp="1" noRot="1" noChangeAspect="1"/>
          </p:cNvSpPr>
          <p:nvPr>
            <p:ph type="sldImg" idx="2"/>
          </p:nvPr>
        </p:nvSpPr>
        <p:spPr>
          <a:xfrm>
            <a:off x="110172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8:notes"/>
          <p:cNvSpPr txBox="1">
            <a:spLocks noGrp="1"/>
          </p:cNvSpPr>
          <p:nvPr>
            <p:ph type="body" idx="1"/>
          </p:nvPr>
        </p:nvSpPr>
        <p:spPr>
          <a:xfrm>
            <a:off x="685800" y="4423331"/>
            <a:ext cx="5486400" cy="419052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p8:notes"/>
          <p:cNvSpPr txBox="1">
            <a:spLocks noGrp="1"/>
          </p:cNvSpPr>
          <p:nvPr>
            <p:ph type="sldNum" idx="12"/>
          </p:nvPr>
        </p:nvSpPr>
        <p:spPr>
          <a:xfrm>
            <a:off x="3884614" y="8845046"/>
            <a:ext cx="2971800" cy="4656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9:notes"/>
          <p:cNvSpPr>
            <a:spLocks noGrp="1" noRot="1" noChangeAspect="1"/>
          </p:cNvSpPr>
          <p:nvPr>
            <p:ph type="sldImg" idx="2"/>
          </p:nvPr>
        </p:nvSpPr>
        <p:spPr>
          <a:xfrm>
            <a:off x="110172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9:notes"/>
          <p:cNvSpPr txBox="1">
            <a:spLocks noGrp="1"/>
          </p:cNvSpPr>
          <p:nvPr>
            <p:ph type="body" idx="1"/>
          </p:nvPr>
        </p:nvSpPr>
        <p:spPr>
          <a:xfrm>
            <a:off x="685800" y="4423331"/>
            <a:ext cx="5486400" cy="419052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7" name="Google Shape;307;p9:notes"/>
          <p:cNvSpPr txBox="1">
            <a:spLocks noGrp="1"/>
          </p:cNvSpPr>
          <p:nvPr>
            <p:ph type="sldNum" idx="12"/>
          </p:nvPr>
        </p:nvSpPr>
        <p:spPr>
          <a:xfrm>
            <a:off x="3884614" y="8845046"/>
            <a:ext cx="2971800" cy="4656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12:notes"/>
          <p:cNvSpPr>
            <a:spLocks noGrp="1" noRot="1" noChangeAspect="1"/>
          </p:cNvSpPr>
          <p:nvPr>
            <p:ph type="sldImg" idx="2"/>
          </p:nvPr>
        </p:nvSpPr>
        <p:spPr>
          <a:xfrm>
            <a:off x="110172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Google Shape;440;p12:notes"/>
          <p:cNvSpPr txBox="1">
            <a:spLocks noGrp="1"/>
          </p:cNvSpPr>
          <p:nvPr>
            <p:ph type="body" idx="1"/>
          </p:nvPr>
        </p:nvSpPr>
        <p:spPr>
          <a:xfrm>
            <a:off x="685800" y="4423331"/>
            <a:ext cx="5486400" cy="419052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1" name="Google Shape;441;p12:notes"/>
          <p:cNvSpPr txBox="1">
            <a:spLocks noGrp="1"/>
          </p:cNvSpPr>
          <p:nvPr>
            <p:ph type="sldNum" idx="12"/>
          </p:nvPr>
        </p:nvSpPr>
        <p:spPr>
          <a:xfrm>
            <a:off x="3884614" y="8845046"/>
            <a:ext cx="2971800" cy="4656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13:notes"/>
          <p:cNvSpPr>
            <a:spLocks noGrp="1" noRot="1" noChangeAspect="1"/>
          </p:cNvSpPr>
          <p:nvPr>
            <p:ph type="sldImg" idx="2"/>
          </p:nvPr>
        </p:nvSpPr>
        <p:spPr>
          <a:xfrm>
            <a:off x="110172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5" name="Google Shape;505;p13:notes"/>
          <p:cNvSpPr txBox="1">
            <a:spLocks noGrp="1"/>
          </p:cNvSpPr>
          <p:nvPr>
            <p:ph type="body" idx="1"/>
          </p:nvPr>
        </p:nvSpPr>
        <p:spPr>
          <a:xfrm>
            <a:off x="685800" y="4423331"/>
            <a:ext cx="5486400" cy="419052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6" name="Google Shape;506;p13:notes"/>
          <p:cNvSpPr txBox="1">
            <a:spLocks noGrp="1"/>
          </p:cNvSpPr>
          <p:nvPr>
            <p:ph type="sldNum" idx="12"/>
          </p:nvPr>
        </p:nvSpPr>
        <p:spPr>
          <a:xfrm>
            <a:off x="3884614" y="8845046"/>
            <a:ext cx="2971800" cy="4656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14:notes"/>
          <p:cNvSpPr>
            <a:spLocks noGrp="1" noRot="1" noChangeAspect="1"/>
          </p:cNvSpPr>
          <p:nvPr>
            <p:ph type="sldImg" idx="2"/>
          </p:nvPr>
        </p:nvSpPr>
        <p:spPr>
          <a:xfrm>
            <a:off x="110172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514" name="Google Shape;514;p14:notes"/>
          <p:cNvSpPr txBox="1">
            <a:spLocks noGrp="1"/>
          </p:cNvSpPr>
          <p:nvPr>
            <p:ph type="body" idx="1"/>
          </p:nvPr>
        </p:nvSpPr>
        <p:spPr>
          <a:xfrm>
            <a:off x="685800" y="4423331"/>
            <a:ext cx="5486400" cy="4190524"/>
          </a:xfrm>
          <a:prstGeom prst="rect">
            <a:avLst/>
          </a:prstGeom>
          <a:noFill/>
          <a:ln>
            <a:noFill/>
          </a:ln>
        </p:spPr>
        <p:txBody>
          <a:bodyPr spcFirstLastPara="1" wrap="square" lIns="91425" tIns="45700" rIns="91425" bIns="45700" anchor="t" anchorCtr="0">
            <a:noAutofit/>
          </a:bodyPr>
          <a:lstStyle/>
          <a:p>
            <a:pPr marL="39688" lvl="0" indent="0" algn="l" rtl="0">
              <a:spcBef>
                <a:spcPts val="0"/>
              </a:spcBef>
              <a:spcAft>
                <a:spcPts val="0"/>
              </a:spcAft>
              <a:buNone/>
            </a:pPr>
            <a:r>
              <a:rPr lang="en-US">
                <a:solidFill>
                  <a:srgbClr val="000000"/>
                </a:solidFill>
                <a:latin typeface="Times New Roman"/>
                <a:ea typeface="Times New Roman"/>
                <a:cs typeface="Times New Roman"/>
                <a:sym typeface="Times New Roman"/>
              </a:rPr>
              <a:t>Teaching Tips</a:t>
            </a:r>
            <a:endParaRPr/>
          </a:p>
          <a:p>
            <a:pPr marL="39688" lvl="0" indent="0" algn="l" rtl="0">
              <a:spcBef>
                <a:spcPts val="450"/>
              </a:spcBef>
              <a:spcAft>
                <a:spcPts val="0"/>
              </a:spcAft>
              <a:buNone/>
            </a:pPr>
            <a:r>
              <a:rPr lang="en-US">
                <a:solidFill>
                  <a:srgbClr val="000000"/>
                </a:solidFill>
                <a:latin typeface="MS PGothic"/>
                <a:ea typeface="MS PGothic"/>
                <a:cs typeface="MS PGothic"/>
                <a:sym typeface="MS PGothic"/>
              </a:rPr>
              <a:t>	</a:t>
            </a:r>
            <a:r>
              <a:rPr lang="en-US">
                <a:solidFill>
                  <a:srgbClr val="000000"/>
                </a:solidFill>
                <a:latin typeface="Times New Roman"/>
                <a:ea typeface="Times New Roman"/>
                <a:cs typeface="Times New Roman"/>
                <a:sym typeface="Times New Roman"/>
              </a:rPr>
              <a:t>-Note new references for F/O- F/O, B, SS</a:t>
            </a:r>
            <a:endParaRPr/>
          </a:p>
          <a:p>
            <a:pPr marL="39688" lvl="0" indent="0" algn="l" rtl="0">
              <a:spcBef>
                <a:spcPts val="450"/>
              </a:spcBef>
              <a:spcAft>
                <a:spcPts val="0"/>
              </a:spcAft>
              <a:buNone/>
            </a:pPr>
            <a:r>
              <a:rPr lang="en-US">
                <a:solidFill>
                  <a:srgbClr val="000000"/>
                </a:solidFill>
                <a:latin typeface="Times New Roman"/>
                <a:ea typeface="Times New Roman"/>
                <a:cs typeface="Times New Roman"/>
                <a:sym typeface="Times New Roman"/>
              </a:rPr>
              <a:t>	- Face-off official position flexible</a:t>
            </a:r>
            <a:endParaRPr/>
          </a:p>
          <a:p>
            <a:pPr marL="39688" lvl="0" indent="0" algn="l" rtl="0">
              <a:spcBef>
                <a:spcPts val="450"/>
              </a:spcBef>
              <a:spcAft>
                <a:spcPts val="0"/>
              </a:spcAft>
              <a:buNone/>
            </a:pPr>
            <a:r>
              <a:rPr lang="en-US">
                <a:solidFill>
                  <a:srgbClr val="000000"/>
                </a:solidFill>
                <a:latin typeface="MS PGothic"/>
                <a:ea typeface="MS PGothic"/>
                <a:cs typeface="MS PGothic"/>
                <a:sym typeface="MS PGothic"/>
              </a:rPr>
              <a:t>	</a:t>
            </a:r>
            <a:r>
              <a:rPr lang="en-US">
                <a:solidFill>
                  <a:srgbClr val="000000"/>
                </a:solidFill>
                <a:latin typeface="Times New Roman"/>
                <a:ea typeface="Times New Roman"/>
                <a:cs typeface="Times New Roman"/>
                <a:sym typeface="Times New Roman"/>
              </a:rPr>
              <a:t>- Be still once you put the players down</a:t>
            </a:r>
            <a:endParaRPr/>
          </a:p>
          <a:p>
            <a:pPr marL="39688" lvl="0" indent="0" algn="l" rtl="0">
              <a:spcBef>
                <a:spcPts val="450"/>
              </a:spcBef>
              <a:spcAft>
                <a:spcPts val="0"/>
              </a:spcAft>
              <a:buNone/>
            </a:pPr>
            <a:r>
              <a:rPr lang="en-US">
                <a:solidFill>
                  <a:srgbClr val="000000"/>
                </a:solidFill>
                <a:latin typeface="MS PGothic"/>
                <a:ea typeface="MS PGothic"/>
                <a:cs typeface="MS PGothic"/>
                <a:sym typeface="MS PGothic"/>
              </a:rPr>
              <a:t>	</a:t>
            </a:r>
            <a:r>
              <a:rPr lang="en-US">
                <a:solidFill>
                  <a:srgbClr val="000000"/>
                </a:solidFill>
                <a:latin typeface="Times New Roman"/>
                <a:ea typeface="Times New Roman"/>
                <a:cs typeface="Times New Roman"/>
                <a:sym typeface="Times New Roman"/>
              </a:rPr>
              <a:t>- ball stays at center-  stay home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15:notes"/>
          <p:cNvSpPr>
            <a:spLocks noGrp="1" noRot="1" noChangeAspect="1"/>
          </p:cNvSpPr>
          <p:nvPr>
            <p:ph type="sldImg" idx="2"/>
          </p:nvPr>
        </p:nvSpPr>
        <p:spPr>
          <a:xfrm>
            <a:off x="110172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9" name="Google Shape;589;p15:notes"/>
          <p:cNvSpPr txBox="1">
            <a:spLocks noGrp="1"/>
          </p:cNvSpPr>
          <p:nvPr>
            <p:ph type="body" idx="1"/>
          </p:nvPr>
        </p:nvSpPr>
        <p:spPr>
          <a:xfrm>
            <a:off x="685800" y="4423331"/>
            <a:ext cx="5486400" cy="419052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0" name="Google Shape;590;p15:notes"/>
          <p:cNvSpPr txBox="1">
            <a:spLocks noGrp="1"/>
          </p:cNvSpPr>
          <p:nvPr>
            <p:ph type="sldNum" idx="12"/>
          </p:nvPr>
        </p:nvSpPr>
        <p:spPr>
          <a:xfrm>
            <a:off x="3884614" y="8845046"/>
            <a:ext cx="2971800" cy="4656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p16:notes"/>
          <p:cNvSpPr>
            <a:spLocks noGrp="1" noRot="1" noChangeAspect="1"/>
          </p:cNvSpPr>
          <p:nvPr>
            <p:ph type="sldImg" idx="2"/>
          </p:nvPr>
        </p:nvSpPr>
        <p:spPr>
          <a:xfrm>
            <a:off x="110172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669" name="Google Shape;669;p16:notes"/>
          <p:cNvSpPr txBox="1">
            <a:spLocks noGrp="1"/>
          </p:cNvSpPr>
          <p:nvPr>
            <p:ph type="body" idx="1"/>
          </p:nvPr>
        </p:nvSpPr>
        <p:spPr>
          <a:xfrm>
            <a:off x="685800" y="4423331"/>
            <a:ext cx="5486400" cy="4190524"/>
          </a:xfrm>
          <a:prstGeom prst="rect">
            <a:avLst/>
          </a:prstGeom>
          <a:noFill/>
          <a:ln>
            <a:noFill/>
          </a:ln>
        </p:spPr>
        <p:txBody>
          <a:bodyPr spcFirstLastPara="1" wrap="square" lIns="91425" tIns="45700" rIns="91425" bIns="45700" anchor="t" anchorCtr="0">
            <a:noAutofit/>
          </a:bodyPr>
          <a:lstStyle/>
          <a:p>
            <a:pPr marL="39688" lvl="0" indent="0" algn="l" rtl="0">
              <a:spcBef>
                <a:spcPts val="0"/>
              </a:spcBef>
              <a:spcAft>
                <a:spcPts val="0"/>
              </a:spcAft>
              <a:buNone/>
            </a:pPr>
            <a:r>
              <a:rPr lang="en-US">
                <a:solidFill>
                  <a:srgbClr val="000000"/>
                </a:solidFill>
                <a:latin typeface="Times New Roman"/>
                <a:ea typeface="Times New Roman"/>
                <a:cs typeface="Times New Roman"/>
                <a:sym typeface="Times New Roman"/>
              </a:rPr>
              <a:t>Teaching Tips</a:t>
            </a:r>
            <a:endParaRPr/>
          </a:p>
          <a:p>
            <a:pPr marL="39688" lvl="0" indent="0" algn="l" rtl="0">
              <a:spcBef>
                <a:spcPts val="450"/>
              </a:spcBef>
              <a:spcAft>
                <a:spcPts val="0"/>
              </a:spcAft>
              <a:buNone/>
            </a:pPr>
            <a:r>
              <a:rPr lang="en-US">
                <a:solidFill>
                  <a:srgbClr val="000000"/>
                </a:solidFill>
                <a:latin typeface="MS PGothic"/>
                <a:ea typeface="MS PGothic"/>
                <a:cs typeface="MS PGothic"/>
                <a:sym typeface="MS PGothic"/>
              </a:rPr>
              <a:t>	</a:t>
            </a:r>
            <a:r>
              <a:rPr lang="en-US">
                <a:solidFill>
                  <a:srgbClr val="000000"/>
                </a:solidFill>
                <a:latin typeface="Times New Roman"/>
                <a:ea typeface="Times New Roman"/>
                <a:cs typeface="Times New Roman"/>
                <a:sym typeface="Times New Roman"/>
              </a:rPr>
              <a:t>- FO/L:  Get into position as soon as you can, but stay out of </a:t>
            </a:r>
            <a:endParaRPr/>
          </a:p>
          <a:p>
            <a:pPr marL="39688" lvl="0" indent="0" algn="l" rtl="0">
              <a:spcBef>
                <a:spcPts val="450"/>
              </a:spcBef>
              <a:spcAft>
                <a:spcPts val="0"/>
              </a:spcAft>
              <a:buNone/>
            </a:pPr>
            <a:r>
              <a:rPr lang="en-US">
                <a:solidFill>
                  <a:srgbClr val="000000"/>
                </a:solidFill>
                <a:latin typeface="MS PGothic"/>
                <a:ea typeface="MS PGothic"/>
                <a:cs typeface="MS PGothic"/>
                <a:sym typeface="MS PGothic"/>
              </a:rPr>
              <a:t>		</a:t>
            </a:r>
            <a:r>
              <a:rPr lang="en-US">
                <a:solidFill>
                  <a:srgbClr val="000000"/>
                </a:solidFill>
                <a:latin typeface="Times New Roman"/>
                <a:ea typeface="Times New Roman"/>
                <a:cs typeface="Times New Roman"/>
                <a:sym typeface="Times New Roman"/>
              </a:rPr>
              <a:t>passing lanes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p17:notes"/>
          <p:cNvSpPr>
            <a:spLocks noGrp="1" noRot="1" noChangeAspect="1"/>
          </p:cNvSpPr>
          <p:nvPr>
            <p:ph type="sldImg" idx="2"/>
          </p:nvPr>
        </p:nvSpPr>
        <p:spPr>
          <a:xfrm>
            <a:off x="110172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1" name="Google Shape;751;p17:notes"/>
          <p:cNvSpPr txBox="1">
            <a:spLocks noGrp="1"/>
          </p:cNvSpPr>
          <p:nvPr>
            <p:ph type="body" idx="1"/>
          </p:nvPr>
        </p:nvSpPr>
        <p:spPr>
          <a:xfrm>
            <a:off x="685800" y="4423331"/>
            <a:ext cx="5486400" cy="419052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2" name="Google Shape;752;p17:notes"/>
          <p:cNvSpPr txBox="1">
            <a:spLocks noGrp="1"/>
          </p:cNvSpPr>
          <p:nvPr>
            <p:ph type="sldNum" idx="12"/>
          </p:nvPr>
        </p:nvSpPr>
        <p:spPr>
          <a:xfrm>
            <a:off x="3884614" y="8845046"/>
            <a:ext cx="2971800" cy="4656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p18:notes"/>
          <p:cNvSpPr>
            <a:spLocks noGrp="1" noRot="1" noChangeAspect="1"/>
          </p:cNvSpPr>
          <p:nvPr>
            <p:ph type="sldImg" idx="2"/>
          </p:nvPr>
        </p:nvSpPr>
        <p:spPr>
          <a:xfrm>
            <a:off x="1109663" y="704850"/>
            <a:ext cx="4638675" cy="34798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61" name="Google Shape;761;p18:notes"/>
          <p:cNvSpPr txBox="1">
            <a:spLocks noGrp="1"/>
          </p:cNvSpPr>
          <p:nvPr>
            <p:ph type="body" idx="1"/>
          </p:nvPr>
        </p:nvSpPr>
        <p:spPr>
          <a:xfrm>
            <a:off x="685800" y="4423331"/>
            <a:ext cx="5486400" cy="419052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notes"/>
          <p:cNvSpPr>
            <a:spLocks noGrp="1" noRot="1" noChangeAspect="1"/>
          </p:cNvSpPr>
          <p:nvPr>
            <p:ph type="sldImg" idx="2"/>
          </p:nvPr>
        </p:nvSpPr>
        <p:spPr>
          <a:xfrm>
            <a:off x="110172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2:notes"/>
          <p:cNvSpPr txBox="1">
            <a:spLocks noGrp="1"/>
          </p:cNvSpPr>
          <p:nvPr>
            <p:ph type="body" idx="1"/>
          </p:nvPr>
        </p:nvSpPr>
        <p:spPr>
          <a:xfrm>
            <a:off x="685800" y="4423331"/>
            <a:ext cx="5486400" cy="419052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2:notes"/>
          <p:cNvSpPr txBox="1">
            <a:spLocks noGrp="1"/>
          </p:cNvSpPr>
          <p:nvPr>
            <p:ph type="sldNum" idx="12"/>
          </p:nvPr>
        </p:nvSpPr>
        <p:spPr>
          <a:xfrm>
            <a:off x="3884614" y="8845046"/>
            <a:ext cx="2971800" cy="4656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p19:notes"/>
          <p:cNvSpPr>
            <a:spLocks noGrp="1" noRot="1" noChangeAspect="1"/>
          </p:cNvSpPr>
          <p:nvPr>
            <p:ph type="sldImg" idx="2"/>
          </p:nvPr>
        </p:nvSpPr>
        <p:spPr>
          <a:xfrm>
            <a:off x="110172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1" name="Google Shape;781;p19:notes"/>
          <p:cNvSpPr txBox="1">
            <a:spLocks noGrp="1"/>
          </p:cNvSpPr>
          <p:nvPr>
            <p:ph type="body" idx="1"/>
          </p:nvPr>
        </p:nvSpPr>
        <p:spPr>
          <a:xfrm>
            <a:off x="685800" y="4423331"/>
            <a:ext cx="5486400" cy="419052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2" name="Google Shape;782;p19:notes"/>
          <p:cNvSpPr txBox="1">
            <a:spLocks noGrp="1"/>
          </p:cNvSpPr>
          <p:nvPr>
            <p:ph type="sldNum" idx="12"/>
          </p:nvPr>
        </p:nvSpPr>
        <p:spPr>
          <a:xfrm>
            <a:off x="3884614" y="8845046"/>
            <a:ext cx="2971800" cy="4656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p20:notes"/>
          <p:cNvSpPr>
            <a:spLocks noGrp="1" noRot="1" noChangeAspect="1"/>
          </p:cNvSpPr>
          <p:nvPr>
            <p:ph type="sldImg" idx="2"/>
          </p:nvPr>
        </p:nvSpPr>
        <p:spPr>
          <a:xfrm>
            <a:off x="110172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8" name="Google Shape;798;p20:notes"/>
          <p:cNvSpPr txBox="1">
            <a:spLocks noGrp="1"/>
          </p:cNvSpPr>
          <p:nvPr>
            <p:ph type="body" idx="1"/>
          </p:nvPr>
        </p:nvSpPr>
        <p:spPr>
          <a:xfrm>
            <a:off x="685800" y="4423331"/>
            <a:ext cx="5486400" cy="419052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9" name="Google Shape;799;p20:notes"/>
          <p:cNvSpPr txBox="1">
            <a:spLocks noGrp="1"/>
          </p:cNvSpPr>
          <p:nvPr>
            <p:ph type="sldNum" idx="12"/>
          </p:nvPr>
        </p:nvSpPr>
        <p:spPr>
          <a:xfrm>
            <a:off x="3884614" y="8845046"/>
            <a:ext cx="2971800" cy="4656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3:notes"/>
          <p:cNvSpPr>
            <a:spLocks noGrp="1" noRot="1" noChangeAspect="1"/>
          </p:cNvSpPr>
          <p:nvPr>
            <p:ph type="sldImg" idx="2"/>
          </p:nvPr>
        </p:nvSpPr>
        <p:spPr>
          <a:xfrm>
            <a:off x="110172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3:notes"/>
          <p:cNvSpPr txBox="1">
            <a:spLocks noGrp="1"/>
          </p:cNvSpPr>
          <p:nvPr>
            <p:ph type="body" idx="1"/>
          </p:nvPr>
        </p:nvSpPr>
        <p:spPr>
          <a:xfrm>
            <a:off x="685800" y="4423331"/>
            <a:ext cx="5486400" cy="419052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3:notes"/>
          <p:cNvSpPr txBox="1">
            <a:spLocks noGrp="1"/>
          </p:cNvSpPr>
          <p:nvPr>
            <p:ph type="sldNum" idx="12"/>
          </p:nvPr>
        </p:nvSpPr>
        <p:spPr>
          <a:xfrm>
            <a:off x="3884614" y="8845046"/>
            <a:ext cx="2971800" cy="4656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4:notes"/>
          <p:cNvSpPr>
            <a:spLocks noGrp="1" noRot="1" noChangeAspect="1"/>
          </p:cNvSpPr>
          <p:nvPr>
            <p:ph type="sldImg" idx="2"/>
          </p:nvPr>
        </p:nvSpPr>
        <p:spPr>
          <a:xfrm>
            <a:off x="110172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4:notes"/>
          <p:cNvSpPr txBox="1">
            <a:spLocks noGrp="1"/>
          </p:cNvSpPr>
          <p:nvPr>
            <p:ph type="body" idx="1"/>
          </p:nvPr>
        </p:nvSpPr>
        <p:spPr>
          <a:xfrm>
            <a:off x="685800" y="4423331"/>
            <a:ext cx="5486400" cy="419052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4:notes"/>
          <p:cNvSpPr txBox="1">
            <a:spLocks noGrp="1"/>
          </p:cNvSpPr>
          <p:nvPr>
            <p:ph type="sldNum" idx="12"/>
          </p:nvPr>
        </p:nvSpPr>
        <p:spPr>
          <a:xfrm>
            <a:off x="3884614" y="8845046"/>
            <a:ext cx="2971800" cy="4656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80d52cd1eb_0_0:notes"/>
          <p:cNvSpPr>
            <a:spLocks noGrp="1" noRot="1" noChangeAspect="1"/>
          </p:cNvSpPr>
          <p:nvPr>
            <p:ph type="sldImg" idx="2"/>
          </p:nvPr>
        </p:nvSpPr>
        <p:spPr>
          <a:xfrm>
            <a:off x="1101725"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80d52cd1eb_0_0:notes"/>
          <p:cNvSpPr txBox="1">
            <a:spLocks noGrp="1"/>
          </p:cNvSpPr>
          <p:nvPr>
            <p:ph type="body" idx="1"/>
          </p:nvPr>
        </p:nvSpPr>
        <p:spPr>
          <a:xfrm>
            <a:off x="685800" y="4423331"/>
            <a:ext cx="5486400" cy="4190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g80d52cd1eb_0_0:notes"/>
          <p:cNvSpPr txBox="1">
            <a:spLocks noGrp="1"/>
          </p:cNvSpPr>
          <p:nvPr>
            <p:ph type="sldNum" idx="12"/>
          </p:nvPr>
        </p:nvSpPr>
        <p:spPr>
          <a:xfrm>
            <a:off x="3884614" y="8845046"/>
            <a:ext cx="2971800" cy="4656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5:notes"/>
          <p:cNvSpPr txBox="1">
            <a:spLocks noGrp="1"/>
          </p:cNvSpPr>
          <p:nvPr>
            <p:ph type="body" idx="1"/>
          </p:nvPr>
        </p:nvSpPr>
        <p:spPr>
          <a:xfrm>
            <a:off x="685800" y="4423331"/>
            <a:ext cx="5486400" cy="41905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p5:notes"/>
          <p:cNvSpPr>
            <a:spLocks noGrp="1" noRot="1" noChangeAspect="1"/>
          </p:cNvSpPr>
          <p:nvPr>
            <p:ph type="sldImg" idx="2"/>
          </p:nvPr>
        </p:nvSpPr>
        <p:spPr>
          <a:xfrm>
            <a:off x="110172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6:notes"/>
          <p:cNvSpPr txBox="1">
            <a:spLocks noGrp="1"/>
          </p:cNvSpPr>
          <p:nvPr>
            <p:ph type="body" idx="1"/>
          </p:nvPr>
        </p:nvSpPr>
        <p:spPr>
          <a:xfrm>
            <a:off x="685800" y="4423331"/>
            <a:ext cx="5486400" cy="41905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6:notes"/>
          <p:cNvSpPr>
            <a:spLocks noGrp="1" noRot="1" noChangeAspect="1"/>
          </p:cNvSpPr>
          <p:nvPr>
            <p:ph type="sldImg" idx="2"/>
          </p:nvPr>
        </p:nvSpPr>
        <p:spPr>
          <a:xfrm>
            <a:off x="110172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10:notes"/>
          <p:cNvSpPr>
            <a:spLocks noGrp="1" noRot="1" noChangeAspect="1"/>
          </p:cNvSpPr>
          <p:nvPr>
            <p:ph type="sldImg" idx="2"/>
          </p:nvPr>
        </p:nvSpPr>
        <p:spPr>
          <a:xfrm>
            <a:off x="110172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p10:notes"/>
          <p:cNvSpPr txBox="1">
            <a:spLocks noGrp="1"/>
          </p:cNvSpPr>
          <p:nvPr>
            <p:ph type="body" idx="1"/>
          </p:nvPr>
        </p:nvSpPr>
        <p:spPr>
          <a:xfrm>
            <a:off x="685800" y="4423331"/>
            <a:ext cx="5486400" cy="419052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72" name="Google Shape;372;p10:notes"/>
          <p:cNvSpPr txBox="1">
            <a:spLocks noGrp="1"/>
          </p:cNvSpPr>
          <p:nvPr>
            <p:ph type="sldNum" idx="12"/>
          </p:nvPr>
        </p:nvSpPr>
        <p:spPr>
          <a:xfrm>
            <a:off x="3884614" y="8845046"/>
            <a:ext cx="2971800" cy="4656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11:notes"/>
          <p:cNvSpPr>
            <a:spLocks noGrp="1" noRot="1" noChangeAspect="1"/>
          </p:cNvSpPr>
          <p:nvPr>
            <p:ph type="sldImg" idx="2"/>
          </p:nvPr>
        </p:nvSpPr>
        <p:spPr>
          <a:xfrm>
            <a:off x="110172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80" name="Google Shape;380;p11:notes"/>
          <p:cNvSpPr txBox="1">
            <a:spLocks noGrp="1"/>
          </p:cNvSpPr>
          <p:nvPr>
            <p:ph type="body" idx="1"/>
          </p:nvPr>
        </p:nvSpPr>
        <p:spPr>
          <a:xfrm>
            <a:off x="685800" y="4423331"/>
            <a:ext cx="5486400" cy="419052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A new twist on an old trick-  Note the position of the official!  (Somehow, he managed to spot this and make the call.)  What’s the penalty for this in 2010?  USC!!</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6"/>
        <p:cNvGrpSpPr/>
        <p:nvPr/>
      </p:nvGrpSpPr>
      <p:grpSpPr>
        <a:xfrm>
          <a:off x="0" y="0"/>
          <a:ext cx="0" cy="0"/>
          <a:chOff x="0" y="0"/>
          <a:chExt cx="0" cy="0"/>
        </a:xfrm>
      </p:grpSpPr>
      <p:sp>
        <p:nvSpPr>
          <p:cNvPr id="117" name="Google Shape;117;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18" name="Google Shape;118;p14"/>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Tree>
  </p:cSld>
  <p:clrMapOvr>
    <a:masterClrMapping/>
  </p:clrMapOvr>
  <p:transition spd="slow">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9"/>
        <p:cNvGrpSpPr/>
        <p:nvPr/>
      </p:nvGrpSpPr>
      <p:grpSpPr>
        <a:xfrm>
          <a:off x="0" y="0"/>
          <a:ext cx="0" cy="0"/>
          <a:chOff x="0" y="0"/>
          <a:chExt cx="0" cy="0"/>
        </a:xfrm>
      </p:grpSpPr>
    </p:spTree>
  </p:cSld>
  <p:clrMapOvr>
    <a:masterClrMapping/>
  </p:clrMapOvr>
  <p:transition spd="slow">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0"/>
        <p:cNvGrpSpPr/>
        <p:nvPr/>
      </p:nvGrpSpPr>
      <p:grpSpPr>
        <a:xfrm>
          <a:off x="0" y="0"/>
          <a:ext cx="0" cy="0"/>
          <a:chOff x="0" y="0"/>
          <a:chExt cx="0" cy="0"/>
        </a:xfrm>
      </p:grpSpPr>
      <p:sp>
        <p:nvSpPr>
          <p:cNvPr id="121" name="Google Shape;121;p16"/>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22" name="Google Shape;122;p1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marR="0" lvl="0" algn="ctr" rtl="0">
              <a:spcBef>
                <a:spcPts val="640"/>
              </a:spcBef>
              <a:spcAft>
                <a:spcPts val="0"/>
              </a:spcAft>
              <a:buClr>
                <a:schemeClr val="dk1"/>
              </a:buClr>
              <a:buSzPts val="3200"/>
              <a:buFont typeface="Times New Roman"/>
              <a:buNone/>
              <a:defRPr sz="3200" b="0" i="0" u="none" strike="noStrike" cap="none">
                <a:solidFill>
                  <a:schemeClr val="dk1"/>
                </a:solidFill>
                <a:latin typeface="Times New Roman"/>
                <a:ea typeface="Times New Roman"/>
                <a:cs typeface="Times New Roman"/>
                <a:sym typeface="Times New Roman"/>
              </a:defRPr>
            </a:lvl1pPr>
            <a:lvl2pPr marR="0" lvl="1" algn="ctr" rtl="0">
              <a:spcBef>
                <a:spcPts val="560"/>
              </a:spcBef>
              <a:spcAft>
                <a:spcPts val="0"/>
              </a:spcAft>
              <a:buClr>
                <a:schemeClr val="dk1"/>
              </a:buClr>
              <a:buSzPts val="2800"/>
              <a:buFont typeface="Times New Roman"/>
              <a:buNone/>
              <a:defRPr sz="2800" b="0" i="0" u="none" strike="noStrike" cap="none">
                <a:solidFill>
                  <a:schemeClr val="dk1"/>
                </a:solidFill>
                <a:latin typeface="Times New Roman"/>
                <a:ea typeface="Times New Roman"/>
                <a:cs typeface="Times New Roman"/>
                <a:sym typeface="Times New Roman"/>
              </a:defRPr>
            </a:lvl2pPr>
            <a:lvl3pPr marR="0" lvl="2" algn="ctr" rtl="0">
              <a:spcBef>
                <a:spcPts val="480"/>
              </a:spcBef>
              <a:spcAft>
                <a:spcPts val="0"/>
              </a:spcAft>
              <a:buClr>
                <a:schemeClr val="dk1"/>
              </a:buClr>
              <a:buSzPts val="2400"/>
              <a:buFont typeface="Times New Roman"/>
              <a:buNone/>
              <a:defRPr sz="2400" b="0" i="0" u="none" strike="noStrike" cap="none">
                <a:solidFill>
                  <a:schemeClr val="dk1"/>
                </a:solidFill>
                <a:latin typeface="Times New Roman"/>
                <a:ea typeface="Times New Roman"/>
                <a:cs typeface="Times New Roman"/>
                <a:sym typeface="Times New Roman"/>
              </a:defRPr>
            </a:lvl3pPr>
            <a:lvl4pPr marR="0" lvl="3" algn="ctr"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4pPr>
            <a:lvl5pPr marR="0" lvl="4" algn="ctr"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5pPr>
            <a:lvl6pPr marR="0" lvl="5" algn="ctr"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6pPr>
            <a:lvl7pPr marR="0" lvl="6" algn="ctr"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7pPr>
            <a:lvl8pPr marR="0" lvl="7" algn="ctr"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8pPr>
            <a:lvl9pPr marR="0" lvl="8" algn="ctr"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9pPr>
          </a:lstStyle>
          <a:p>
            <a:endParaRPr/>
          </a:p>
        </p:txBody>
      </p:sp>
    </p:spTree>
  </p:cSld>
  <p:clrMapOvr>
    <a:masterClrMapping/>
  </p:clrMapOvr>
  <p:transition spd="slow">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25" name="Google Shape;125;p1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Tree>
  </p:cSld>
  <p:clrMapOvr>
    <a:masterClrMapping/>
  </p:clrMapOvr>
  <p:transition spd="slow">
    <p:pu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6"/>
        <p:cNvGrpSpPr/>
        <p:nvPr/>
      </p:nvGrpSpPr>
      <p:grpSpPr>
        <a:xfrm>
          <a:off x="0" y="0"/>
          <a:ext cx="0" cy="0"/>
          <a:chOff x="0" y="0"/>
          <a:chExt cx="0" cy="0"/>
        </a:xfrm>
      </p:grpSpPr>
      <p:sp>
        <p:nvSpPr>
          <p:cNvPr id="127" name="Google Shape;127;p1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000" b="1"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28" name="Google Shape;128;p1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360"/>
              </a:spcBef>
              <a:spcAft>
                <a:spcPts val="0"/>
              </a:spcAft>
              <a:buClr>
                <a:schemeClr val="dk1"/>
              </a:buClr>
              <a:buSzPts val="1800"/>
              <a:buFont typeface="Times New Roman"/>
              <a:buNone/>
              <a:defRPr sz="18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320"/>
              </a:spcBef>
              <a:spcAft>
                <a:spcPts val="0"/>
              </a:spcAft>
              <a:buClr>
                <a:schemeClr val="dk1"/>
              </a:buClr>
              <a:buSzPts val="1600"/>
              <a:buFont typeface="Times New Roman"/>
              <a:buNone/>
              <a:defRPr sz="16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28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28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28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6pPr>
            <a:lvl7pPr marL="3200400" marR="0" lvl="6" indent="-228600" algn="l" rtl="0">
              <a:spcBef>
                <a:spcPts val="28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7pPr>
            <a:lvl8pPr marL="3657600" marR="0" lvl="7" indent="-228600" algn="l" rtl="0">
              <a:spcBef>
                <a:spcPts val="28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8pPr>
            <a:lvl9pPr marL="4114800" marR="0" lvl="8" indent="-228600" algn="l" rtl="0">
              <a:spcBef>
                <a:spcPts val="28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9pPr>
          </a:lstStyle>
          <a:p>
            <a:endParaRPr/>
          </a:p>
        </p:txBody>
      </p:sp>
    </p:spTree>
  </p:cSld>
  <p:clrMapOvr>
    <a:masterClrMapping/>
  </p:clrMapOvr>
  <p:transition spd="slow">
    <p:pu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9"/>
        <p:cNvGrpSpPr/>
        <p:nvPr/>
      </p:nvGrpSpPr>
      <p:grpSpPr>
        <a:xfrm>
          <a:off x="0" y="0"/>
          <a:ext cx="0" cy="0"/>
          <a:chOff x="0" y="0"/>
          <a:chExt cx="0" cy="0"/>
        </a:xfrm>
      </p:grpSpPr>
      <p:sp>
        <p:nvSpPr>
          <p:cNvPr id="130" name="Google Shape;130;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31" name="Google Shape;131;p19"/>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1pPr>
            <a:lvl2pPr marL="914400" marR="0" lvl="1"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2pPr>
            <a:lvl3pPr marL="1371600" marR="0" lvl="2"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3pPr>
            <a:lvl4pPr marL="1828800" marR="0" lvl="3"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4pPr>
            <a:lvl5pPr marL="2286000" marR="0" lvl="4"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32" name="Google Shape;132;p19"/>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1pPr>
            <a:lvl2pPr marL="914400" marR="0" lvl="1"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2pPr>
            <a:lvl3pPr marL="1371600" marR="0" lvl="2"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3pPr>
            <a:lvl4pPr marL="1828800" marR="0" lvl="3"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4pPr>
            <a:lvl5pPr marL="2286000" marR="0" lvl="4"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Tree>
  </p:cSld>
  <p:clrMapOvr>
    <a:masterClrMapping/>
  </p:clrMapOvr>
  <p:transition spd="slow">
    <p:push/>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3"/>
        <p:cNvGrpSpPr/>
        <p:nvPr/>
      </p:nvGrpSpPr>
      <p:grpSpPr>
        <a:xfrm>
          <a:off x="0" y="0"/>
          <a:ext cx="0" cy="0"/>
          <a:chOff x="0" y="0"/>
          <a:chExt cx="0" cy="0"/>
        </a:xfrm>
      </p:grpSpPr>
      <p:sp>
        <p:nvSpPr>
          <p:cNvPr id="134" name="Google Shape;134;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35" name="Google Shape;135;p2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Times New Roman"/>
              <a:buNone/>
              <a:defRPr sz="2400" b="1"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400"/>
              </a:spcBef>
              <a:spcAft>
                <a:spcPts val="0"/>
              </a:spcAft>
              <a:buClr>
                <a:schemeClr val="dk1"/>
              </a:buClr>
              <a:buSzPts val="2000"/>
              <a:buFont typeface="Times New Roman"/>
              <a:buNone/>
              <a:defRPr sz="2000" b="1"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360"/>
              </a:spcBef>
              <a:spcAft>
                <a:spcPts val="0"/>
              </a:spcAft>
              <a:buClr>
                <a:schemeClr val="dk1"/>
              </a:buClr>
              <a:buSzPts val="1800"/>
              <a:buFont typeface="Times New Roman"/>
              <a:buNone/>
              <a:defRPr sz="1800" b="1"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6pPr>
            <a:lvl7pPr marL="3200400" marR="0" lvl="6" indent="-228600" algn="l" rtl="0">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7pPr>
            <a:lvl8pPr marL="3657600" marR="0" lvl="7" indent="-228600" algn="l" rtl="0">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8pPr>
            <a:lvl9pPr marL="4114800" marR="0" lvl="8" indent="-228600" algn="l" rtl="0">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9pPr>
          </a:lstStyle>
          <a:p>
            <a:endParaRPr/>
          </a:p>
        </p:txBody>
      </p:sp>
      <p:sp>
        <p:nvSpPr>
          <p:cNvPr id="136" name="Google Shape;136;p2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1pPr>
            <a:lvl2pPr marL="914400" marR="0" lvl="1"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2pPr>
            <a:lvl3pPr marL="1371600" marR="0" lvl="2"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3pPr>
            <a:lvl4pPr marL="1828800" marR="0" lvl="3"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4pPr>
            <a:lvl5pPr marL="2286000" marR="0" lvl="4"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5pPr>
            <a:lvl6pPr marL="2743200" marR="0" lvl="5"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6pPr>
            <a:lvl7pPr marL="3200400" marR="0" lvl="6"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7pPr>
            <a:lvl8pPr marL="3657600" marR="0" lvl="7"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8pPr>
            <a:lvl9pPr marL="4114800" marR="0" lvl="8"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9pPr>
          </a:lstStyle>
          <a:p>
            <a:endParaRPr/>
          </a:p>
        </p:txBody>
      </p:sp>
      <p:sp>
        <p:nvSpPr>
          <p:cNvPr id="137" name="Google Shape;137;p2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Times New Roman"/>
              <a:buNone/>
              <a:defRPr sz="2400" b="1"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400"/>
              </a:spcBef>
              <a:spcAft>
                <a:spcPts val="0"/>
              </a:spcAft>
              <a:buClr>
                <a:schemeClr val="dk1"/>
              </a:buClr>
              <a:buSzPts val="2000"/>
              <a:buFont typeface="Times New Roman"/>
              <a:buNone/>
              <a:defRPr sz="2000" b="1"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360"/>
              </a:spcBef>
              <a:spcAft>
                <a:spcPts val="0"/>
              </a:spcAft>
              <a:buClr>
                <a:schemeClr val="dk1"/>
              </a:buClr>
              <a:buSzPts val="1800"/>
              <a:buFont typeface="Times New Roman"/>
              <a:buNone/>
              <a:defRPr sz="1800" b="1"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6pPr>
            <a:lvl7pPr marL="3200400" marR="0" lvl="6" indent="-228600" algn="l" rtl="0">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7pPr>
            <a:lvl8pPr marL="3657600" marR="0" lvl="7" indent="-228600" algn="l" rtl="0">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8pPr>
            <a:lvl9pPr marL="4114800" marR="0" lvl="8" indent="-228600" algn="l" rtl="0">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9pPr>
          </a:lstStyle>
          <a:p>
            <a:endParaRPr/>
          </a:p>
        </p:txBody>
      </p:sp>
      <p:sp>
        <p:nvSpPr>
          <p:cNvPr id="138" name="Google Shape;138;p2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1pPr>
            <a:lvl2pPr marL="914400" marR="0" lvl="1"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2pPr>
            <a:lvl3pPr marL="1371600" marR="0" lvl="2"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3pPr>
            <a:lvl4pPr marL="1828800" marR="0" lvl="3"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4pPr>
            <a:lvl5pPr marL="2286000" marR="0" lvl="4"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5pPr>
            <a:lvl6pPr marL="2743200" marR="0" lvl="5"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6pPr>
            <a:lvl7pPr marL="3200400" marR="0" lvl="6"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7pPr>
            <a:lvl8pPr marL="3657600" marR="0" lvl="7"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8pPr>
            <a:lvl9pPr marL="4114800" marR="0" lvl="8"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9pPr>
          </a:lstStyle>
          <a:p>
            <a:endParaRPr/>
          </a:p>
        </p:txBody>
      </p:sp>
    </p:spTree>
  </p:cSld>
  <p:clrMapOvr>
    <a:masterClrMapping/>
  </p:clrMapOvr>
  <p:transition spd="slow">
    <p:push/>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9"/>
        <p:cNvGrpSpPr/>
        <p:nvPr/>
      </p:nvGrpSpPr>
      <p:grpSpPr>
        <a:xfrm>
          <a:off x="0" y="0"/>
          <a:ext cx="0" cy="0"/>
          <a:chOff x="0" y="0"/>
          <a:chExt cx="0" cy="0"/>
        </a:xfrm>
      </p:grpSpPr>
      <p:sp>
        <p:nvSpPr>
          <p:cNvPr id="140" name="Google Shape;140;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Tree>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1"/>
        <p:cNvGrpSpPr/>
        <p:nvPr/>
      </p:nvGrpSpPr>
      <p:grpSpPr>
        <a:xfrm>
          <a:off x="0" y="0"/>
          <a:ext cx="0" cy="0"/>
          <a:chOff x="0" y="0"/>
          <a:chExt cx="0" cy="0"/>
        </a:xfrm>
      </p:grpSpPr>
      <p:sp>
        <p:nvSpPr>
          <p:cNvPr id="142" name="Google Shape;142;p2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43" name="Google Shape;143;p22"/>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44" name="Google Shape;144;p22"/>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240"/>
              </a:spcBef>
              <a:spcAft>
                <a:spcPts val="0"/>
              </a:spcAft>
              <a:buClr>
                <a:schemeClr val="dk1"/>
              </a:buClr>
              <a:buSzPts val="1200"/>
              <a:buFont typeface="Times New Roman"/>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200"/>
              </a:spcBef>
              <a:spcAft>
                <a:spcPts val="0"/>
              </a:spcAft>
              <a:buClr>
                <a:schemeClr val="dk1"/>
              </a:buClr>
              <a:buSzPts val="1000"/>
              <a:buFont typeface="Times New Roman"/>
              <a:buNone/>
              <a:defRPr sz="10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180"/>
              </a:spcBef>
              <a:spcAft>
                <a:spcPts val="0"/>
              </a:spcAft>
              <a:buClr>
                <a:schemeClr val="dk1"/>
              </a:buClr>
              <a:buSzPts val="900"/>
              <a:buFont typeface="Times New Roman"/>
              <a:buNone/>
              <a:defRPr sz="9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180"/>
              </a:spcBef>
              <a:spcAft>
                <a:spcPts val="0"/>
              </a:spcAft>
              <a:buClr>
                <a:schemeClr val="dk1"/>
              </a:buClr>
              <a:buSzPts val="900"/>
              <a:buFont typeface="Times New Roman"/>
              <a:buNone/>
              <a:defRPr sz="900" b="0"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180"/>
              </a:spcBef>
              <a:spcAft>
                <a:spcPts val="0"/>
              </a:spcAft>
              <a:buClr>
                <a:schemeClr val="dk1"/>
              </a:buClr>
              <a:buSzPts val="900"/>
              <a:buFont typeface="Times New Roman"/>
              <a:buNone/>
              <a:defRPr sz="900" b="0" i="0" u="none" strike="noStrike" cap="none">
                <a:solidFill>
                  <a:schemeClr val="dk1"/>
                </a:solidFill>
                <a:latin typeface="Times New Roman"/>
                <a:ea typeface="Times New Roman"/>
                <a:cs typeface="Times New Roman"/>
                <a:sym typeface="Times New Roman"/>
              </a:defRPr>
            </a:lvl6pPr>
            <a:lvl7pPr marL="3200400" marR="0" lvl="6" indent="-228600" algn="l" rtl="0">
              <a:spcBef>
                <a:spcPts val="180"/>
              </a:spcBef>
              <a:spcAft>
                <a:spcPts val="0"/>
              </a:spcAft>
              <a:buClr>
                <a:schemeClr val="dk1"/>
              </a:buClr>
              <a:buSzPts val="900"/>
              <a:buFont typeface="Times New Roman"/>
              <a:buNone/>
              <a:defRPr sz="900" b="0" i="0" u="none" strike="noStrike" cap="none">
                <a:solidFill>
                  <a:schemeClr val="dk1"/>
                </a:solidFill>
                <a:latin typeface="Times New Roman"/>
                <a:ea typeface="Times New Roman"/>
                <a:cs typeface="Times New Roman"/>
                <a:sym typeface="Times New Roman"/>
              </a:defRPr>
            </a:lvl7pPr>
            <a:lvl8pPr marL="3657600" marR="0" lvl="7" indent="-228600" algn="l" rtl="0">
              <a:spcBef>
                <a:spcPts val="180"/>
              </a:spcBef>
              <a:spcAft>
                <a:spcPts val="0"/>
              </a:spcAft>
              <a:buClr>
                <a:schemeClr val="dk1"/>
              </a:buClr>
              <a:buSzPts val="900"/>
              <a:buFont typeface="Times New Roman"/>
              <a:buNone/>
              <a:defRPr sz="900" b="0" i="0" u="none" strike="noStrike" cap="none">
                <a:solidFill>
                  <a:schemeClr val="dk1"/>
                </a:solidFill>
                <a:latin typeface="Times New Roman"/>
                <a:ea typeface="Times New Roman"/>
                <a:cs typeface="Times New Roman"/>
                <a:sym typeface="Times New Roman"/>
              </a:defRPr>
            </a:lvl8pPr>
            <a:lvl9pPr marL="4114800" marR="0" lvl="8" indent="-228600" algn="l" rtl="0">
              <a:spcBef>
                <a:spcPts val="180"/>
              </a:spcBef>
              <a:spcAft>
                <a:spcPts val="0"/>
              </a:spcAft>
              <a:buClr>
                <a:schemeClr val="dk1"/>
              </a:buClr>
              <a:buSzPts val="900"/>
              <a:buFont typeface="Times New Roman"/>
              <a:buNone/>
              <a:defRPr sz="900" b="0" i="0" u="none" strike="noStrike" cap="none">
                <a:solidFill>
                  <a:schemeClr val="dk1"/>
                </a:solidFill>
                <a:latin typeface="Times New Roman"/>
                <a:ea typeface="Times New Roman"/>
                <a:cs typeface="Times New Roman"/>
                <a:sym typeface="Times New Roman"/>
              </a:defRPr>
            </a:lvl9pPr>
          </a:lstStyle>
          <a:p>
            <a:endParaRPr/>
          </a:p>
        </p:txBody>
      </p:sp>
    </p:spTree>
  </p:cSld>
  <p:clrMapOvr>
    <a:masterClrMapping/>
  </p:clrMapOvr>
  <p:transition spd="slow">
    <p:push/>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5"/>
        <p:cNvGrpSpPr/>
        <p:nvPr/>
      </p:nvGrpSpPr>
      <p:grpSpPr>
        <a:xfrm>
          <a:off x="0" y="0"/>
          <a:ext cx="0" cy="0"/>
          <a:chOff x="0" y="0"/>
          <a:chExt cx="0" cy="0"/>
        </a:xfrm>
      </p:grpSpPr>
      <p:sp>
        <p:nvSpPr>
          <p:cNvPr id="146" name="Google Shape;146;p2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47" name="Google Shape;147;p23"/>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Times New Roman"/>
              <a:buNone/>
              <a:defRPr sz="3200" b="0" i="0" u="none" strike="noStrike" cap="none">
                <a:solidFill>
                  <a:schemeClr val="dk1"/>
                </a:solidFill>
                <a:latin typeface="Times New Roman"/>
                <a:ea typeface="Times New Roman"/>
                <a:cs typeface="Times New Roman"/>
                <a:sym typeface="Times New Roman"/>
              </a:defRPr>
            </a:lvl1pPr>
            <a:lvl2pPr marR="0" lvl="1" algn="l" rtl="0">
              <a:spcBef>
                <a:spcPts val="560"/>
              </a:spcBef>
              <a:spcAft>
                <a:spcPts val="0"/>
              </a:spcAft>
              <a:buClr>
                <a:schemeClr val="dk1"/>
              </a:buClr>
              <a:buSzPts val="2800"/>
              <a:buFont typeface="Times New Roman"/>
              <a:buNone/>
              <a:defRPr sz="2800" b="0" i="0" u="none" strike="noStrike" cap="none">
                <a:solidFill>
                  <a:schemeClr val="dk1"/>
                </a:solidFill>
                <a:latin typeface="Times New Roman"/>
                <a:ea typeface="Times New Roman"/>
                <a:cs typeface="Times New Roman"/>
                <a:sym typeface="Times New Roman"/>
              </a:defRPr>
            </a:lvl2pPr>
            <a:lvl3pPr marR="0" lvl="2" algn="l" rtl="0">
              <a:spcBef>
                <a:spcPts val="480"/>
              </a:spcBef>
              <a:spcAft>
                <a:spcPts val="0"/>
              </a:spcAft>
              <a:buClr>
                <a:schemeClr val="dk1"/>
              </a:buClr>
              <a:buSzPts val="2400"/>
              <a:buFont typeface="Times New Roman"/>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4pPr>
            <a:lvl5pPr marR="0" lvl="4"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5pPr>
            <a:lvl6pPr marR="0" lvl="5"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6pPr>
            <a:lvl7pPr marR="0" lvl="6"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7pPr>
            <a:lvl8pPr marR="0" lvl="7"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8pPr>
            <a:lvl9pPr marR="0" lvl="8"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48" name="Google Shape;148;p2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240"/>
              </a:spcBef>
              <a:spcAft>
                <a:spcPts val="0"/>
              </a:spcAft>
              <a:buClr>
                <a:schemeClr val="dk1"/>
              </a:buClr>
              <a:buSzPts val="1200"/>
              <a:buFont typeface="Times New Roman"/>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200"/>
              </a:spcBef>
              <a:spcAft>
                <a:spcPts val="0"/>
              </a:spcAft>
              <a:buClr>
                <a:schemeClr val="dk1"/>
              </a:buClr>
              <a:buSzPts val="1000"/>
              <a:buFont typeface="Times New Roman"/>
              <a:buNone/>
              <a:defRPr sz="10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180"/>
              </a:spcBef>
              <a:spcAft>
                <a:spcPts val="0"/>
              </a:spcAft>
              <a:buClr>
                <a:schemeClr val="dk1"/>
              </a:buClr>
              <a:buSzPts val="900"/>
              <a:buFont typeface="Times New Roman"/>
              <a:buNone/>
              <a:defRPr sz="9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180"/>
              </a:spcBef>
              <a:spcAft>
                <a:spcPts val="0"/>
              </a:spcAft>
              <a:buClr>
                <a:schemeClr val="dk1"/>
              </a:buClr>
              <a:buSzPts val="900"/>
              <a:buFont typeface="Times New Roman"/>
              <a:buNone/>
              <a:defRPr sz="900" b="0"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180"/>
              </a:spcBef>
              <a:spcAft>
                <a:spcPts val="0"/>
              </a:spcAft>
              <a:buClr>
                <a:schemeClr val="dk1"/>
              </a:buClr>
              <a:buSzPts val="900"/>
              <a:buFont typeface="Times New Roman"/>
              <a:buNone/>
              <a:defRPr sz="900" b="0" i="0" u="none" strike="noStrike" cap="none">
                <a:solidFill>
                  <a:schemeClr val="dk1"/>
                </a:solidFill>
                <a:latin typeface="Times New Roman"/>
                <a:ea typeface="Times New Roman"/>
                <a:cs typeface="Times New Roman"/>
                <a:sym typeface="Times New Roman"/>
              </a:defRPr>
            </a:lvl6pPr>
            <a:lvl7pPr marL="3200400" marR="0" lvl="6" indent="-228600" algn="l" rtl="0">
              <a:spcBef>
                <a:spcPts val="180"/>
              </a:spcBef>
              <a:spcAft>
                <a:spcPts val="0"/>
              </a:spcAft>
              <a:buClr>
                <a:schemeClr val="dk1"/>
              </a:buClr>
              <a:buSzPts val="900"/>
              <a:buFont typeface="Times New Roman"/>
              <a:buNone/>
              <a:defRPr sz="900" b="0" i="0" u="none" strike="noStrike" cap="none">
                <a:solidFill>
                  <a:schemeClr val="dk1"/>
                </a:solidFill>
                <a:latin typeface="Times New Roman"/>
                <a:ea typeface="Times New Roman"/>
                <a:cs typeface="Times New Roman"/>
                <a:sym typeface="Times New Roman"/>
              </a:defRPr>
            </a:lvl7pPr>
            <a:lvl8pPr marL="3657600" marR="0" lvl="7" indent="-228600" algn="l" rtl="0">
              <a:spcBef>
                <a:spcPts val="180"/>
              </a:spcBef>
              <a:spcAft>
                <a:spcPts val="0"/>
              </a:spcAft>
              <a:buClr>
                <a:schemeClr val="dk1"/>
              </a:buClr>
              <a:buSzPts val="900"/>
              <a:buFont typeface="Times New Roman"/>
              <a:buNone/>
              <a:defRPr sz="900" b="0" i="0" u="none" strike="noStrike" cap="none">
                <a:solidFill>
                  <a:schemeClr val="dk1"/>
                </a:solidFill>
                <a:latin typeface="Times New Roman"/>
                <a:ea typeface="Times New Roman"/>
                <a:cs typeface="Times New Roman"/>
                <a:sym typeface="Times New Roman"/>
              </a:defRPr>
            </a:lvl8pPr>
            <a:lvl9pPr marL="4114800" marR="0" lvl="8" indent="-228600" algn="l" rtl="0">
              <a:spcBef>
                <a:spcPts val="180"/>
              </a:spcBef>
              <a:spcAft>
                <a:spcPts val="0"/>
              </a:spcAft>
              <a:buClr>
                <a:schemeClr val="dk1"/>
              </a:buClr>
              <a:buSzPts val="900"/>
              <a:buFont typeface="Times New Roman"/>
              <a:buNone/>
              <a:defRPr sz="900" b="0" i="0" u="none" strike="noStrike" cap="none">
                <a:solidFill>
                  <a:schemeClr val="dk1"/>
                </a:solidFill>
                <a:latin typeface="Times New Roman"/>
                <a:ea typeface="Times New Roman"/>
                <a:cs typeface="Times New Roman"/>
                <a:sym typeface="Times New Roman"/>
              </a:defRPr>
            </a:lvl9pPr>
          </a:lstStyle>
          <a:p>
            <a:endParaRPr/>
          </a:p>
        </p:txBody>
      </p:sp>
    </p:spTree>
  </p:cSld>
  <p:clrMapOvr>
    <a:masterClrMapping/>
  </p:clrMapOvr>
  <p:transition spd="slow">
    <p:push/>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9"/>
        <p:cNvGrpSpPr/>
        <p:nvPr/>
      </p:nvGrpSpPr>
      <p:grpSpPr>
        <a:xfrm>
          <a:off x="0" y="0"/>
          <a:ext cx="0" cy="0"/>
          <a:chOff x="0" y="0"/>
          <a:chExt cx="0" cy="0"/>
        </a:xfrm>
      </p:grpSpPr>
      <p:sp>
        <p:nvSpPr>
          <p:cNvPr id="150" name="Google Shape;150;p24"/>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51" name="Google Shape;151;p2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Tree>
  </p:cSld>
  <p:clrMapOvr>
    <a:masterClrMapping/>
  </p:clrMapOvr>
  <p:transition spd="slow">
    <p:push/>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3"/>
        <p:cNvGrpSpPr/>
        <p:nvPr/>
      </p:nvGrpSpPr>
      <p:grpSpPr>
        <a:xfrm>
          <a:off x="0" y="0"/>
          <a:ext cx="0" cy="0"/>
          <a:chOff x="0" y="0"/>
          <a:chExt cx="0" cy="0"/>
        </a:xfrm>
      </p:grpSpPr>
      <p:sp>
        <p:nvSpPr>
          <p:cNvPr id="184" name="Google Shape;184;p26"/>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85" name="Google Shape;185;p2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marR="0" lvl="0" algn="ctr" rtl="0">
              <a:spcBef>
                <a:spcPts val="640"/>
              </a:spcBef>
              <a:spcAft>
                <a:spcPts val="0"/>
              </a:spcAft>
              <a:buClr>
                <a:schemeClr val="dk1"/>
              </a:buClr>
              <a:buSzPts val="3200"/>
              <a:buFont typeface="Times New Roman"/>
              <a:buNone/>
              <a:defRPr sz="3200" b="0" i="0" u="none" strike="noStrike" cap="none">
                <a:solidFill>
                  <a:schemeClr val="dk1"/>
                </a:solidFill>
                <a:latin typeface="Times New Roman"/>
                <a:ea typeface="Times New Roman"/>
                <a:cs typeface="Times New Roman"/>
                <a:sym typeface="Times New Roman"/>
              </a:defRPr>
            </a:lvl1pPr>
            <a:lvl2pPr marR="0" lvl="1" algn="ctr" rtl="0">
              <a:spcBef>
                <a:spcPts val="560"/>
              </a:spcBef>
              <a:spcAft>
                <a:spcPts val="0"/>
              </a:spcAft>
              <a:buClr>
                <a:schemeClr val="dk1"/>
              </a:buClr>
              <a:buSzPts val="2800"/>
              <a:buFont typeface="Times New Roman"/>
              <a:buNone/>
              <a:defRPr sz="2800" b="0" i="0" u="none" strike="noStrike" cap="none">
                <a:solidFill>
                  <a:schemeClr val="dk1"/>
                </a:solidFill>
                <a:latin typeface="Times New Roman"/>
                <a:ea typeface="Times New Roman"/>
                <a:cs typeface="Times New Roman"/>
                <a:sym typeface="Times New Roman"/>
              </a:defRPr>
            </a:lvl2pPr>
            <a:lvl3pPr marR="0" lvl="2" algn="ctr" rtl="0">
              <a:spcBef>
                <a:spcPts val="480"/>
              </a:spcBef>
              <a:spcAft>
                <a:spcPts val="0"/>
              </a:spcAft>
              <a:buClr>
                <a:schemeClr val="dk1"/>
              </a:buClr>
              <a:buSzPts val="2400"/>
              <a:buFont typeface="Times New Roman"/>
              <a:buNone/>
              <a:defRPr sz="2400" b="0" i="0" u="none" strike="noStrike" cap="none">
                <a:solidFill>
                  <a:schemeClr val="dk1"/>
                </a:solidFill>
                <a:latin typeface="Times New Roman"/>
                <a:ea typeface="Times New Roman"/>
                <a:cs typeface="Times New Roman"/>
                <a:sym typeface="Times New Roman"/>
              </a:defRPr>
            </a:lvl3pPr>
            <a:lvl4pPr marR="0" lvl="3" algn="ctr"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4pPr>
            <a:lvl5pPr marR="0" lvl="4" algn="ctr"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5pPr>
            <a:lvl6pPr marR="0" lvl="5" algn="ctr"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6pPr>
            <a:lvl7pPr marR="0" lvl="6" algn="ctr"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7pPr>
            <a:lvl8pPr marR="0" lvl="7" algn="ctr"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8pPr>
            <a:lvl9pPr marR="0" lvl="8" algn="ctr"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9pPr>
          </a:lstStyle>
          <a:p>
            <a:endParaRPr/>
          </a:p>
        </p:txBody>
      </p:sp>
    </p:spTree>
  </p:cSld>
  <p:clrMapOvr>
    <a:masterClrMapping/>
  </p:clrMapOvr>
  <p:transition spd="slow">
    <p:push/>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6"/>
        <p:cNvGrpSpPr/>
        <p:nvPr/>
      </p:nvGrpSpPr>
      <p:grpSpPr>
        <a:xfrm>
          <a:off x="0" y="0"/>
          <a:ext cx="0" cy="0"/>
          <a:chOff x="0" y="0"/>
          <a:chExt cx="0" cy="0"/>
        </a:xfrm>
      </p:grpSpPr>
      <p:sp>
        <p:nvSpPr>
          <p:cNvPr id="187" name="Google Shape;187;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88" name="Google Shape;188;p2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Tree>
  </p:cSld>
  <p:clrMapOvr>
    <a:masterClrMapping/>
  </p:clrMapOvr>
  <p:transition spd="slow">
    <p:push/>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9"/>
        <p:cNvGrpSpPr/>
        <p:nvPr/>
      </p:nvGrpSpPr>
      <p:grpSpPr>
        <a:xfrm>
          <a:off x="0" y="0"/>
          <a:ext cx="0" cy="0"/>
          <a:chOff x="0" y="0"/>
          <a:chExt cx="0" cy="0"/>
        </a:xfrm>
      </p:grpSpPr>
      <p:sp>
        <p:nvSpPr>
          <p:cNvPr id="190" name="Google Shape;190;p2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000" b="1"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91" name="Google Shape;191;p2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360"/>
              </a:spcBef>
              <a:spcAft>
                <a:spcPts val="0"/>
              </a:spcAft>
              <a:buClr>
                <a:schemeClr val="dk1"/>
              </a:buClr>
              <a:buSzPts val="1800"/>
              <a:buFont typeface="Times New Roman"/>
              <a:buNone/>
              <a:defRPr sz="18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320"/>
              </a:spcBef>
              <a:spcAft>
                <a:spcPts val="0"/>
              </a:spcAft>
              <a:buClr>
                <a:schemeClr val="dk1"/>
              </a:buClr>
              <a:buSzPts val="1600"/>
              <a:buFont typeface="Times New Roman"/>
              <a:buNone/>
              <a:defRPr sz="16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28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28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28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6pPr>
            <a:lvl7pPr marL="3200400" marR="0" lvl="6" indent="-228600" algn="l" rtl="0">
              <a:spcBef>
                <a:spcPts val="28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7pPr>
            <a:lvl8pPr marL="3657600" marR="0" lvl="7" indent="-228600" algn="l" rtl="0">
              <a:spcBef>
                <a:spcPts val="28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8pPr>
            <a:lvl9pPr marL="4114800" marR="0" lvl="8" indent="-228600" algn="l" rtl="0">
              <a:spcBef>
                <a:spcPts val="28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9pPr>
          </a:lstStyle>
          <a:p>
            <a:endParaRPr/>
          </a:p>
        </p:txBody>
      </p:sp>
    </p:spTree>
  </p:cSld>
  <p:clrMapOvr>
    <a:masterClrMapping/>
  </p:clrMapOvr>
  <p:transition spd="slow">
    <p:push/>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92"/>
        <p:cNvGrpSpPr/>
        <p:nvPr/>
      </p:nvGrpSpPr>
      <p:grpSpPr>
        <a:xfrm>
          <a:off x="0" y="0"/>
          <a:ext cx="0" cy="0"/>
          <a:chOff x="0" y="0"/>
          <a:chExt cx="0" cy="0"/>
        </a:xfrm>
      </p:grpSpPr>
      <p:sp>
        <p:nvSpPr>
          <p:cNvPr id="193" name="Google Shape;193;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94" name="Google Shape;194;p29"/>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1pPr>
            <a:lvl2pPr marL="914400" marR="0" lvl="1"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2pPr>
            <a:lvl3pPr marL="1371600" marR="0" lvl="2"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3pPr>
            <a:lvl4pPr marL="1828800" marR="0" lvl="3"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4pPr>
            <a:lvl5pPr marL="2286000" marR="0" lvl="4"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95" name="Google Shape;195;p29"/>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1pPr>
            <a:lvl2pPr marL="914400" marR="0" lvl="1"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2pPr>
            <a:lvl3pPr marL="1371600" marR="0" lvl="2"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3pPr>
            <a:lvl4pPr marL="1828800" marR="0" lvl="3"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4pPr>
            <a:lvl5pPr marL="2286000" marR="0" lvl="4"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Tree>
  </p:cSld>
  <p:clrMapOvr>
    <a:masterClrMapping/>
  </p:clrMapOvr>
  <p:transition spd="slow">
    <p:push/>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96"/>
        <p:cNvGrpSpPr/>
        <p:nvPr/>
      </p:nvGrpSpPr>
      <p:grpSpPr>
        <a:xfrm>
          <a:off x="0" y="0"/>
          <a:ext cx="0" cy="0"/>
          <a:chOff x="0" y="0"/>
          <a:chExt cx="0" cy="0"/>
        </a:xfrm>
      </p:grpSpPr>
      <p:sp>
        <p:nvSpPr>
          <p:cNvPr id="197" name="Google Shape;197;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98" name="Google Shape;198;p3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Times New Roman"/>
              <a:buNone/>
              <a:defRPr sz="2400" b="1"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400"/>
              </a:spcBef>
              <a:spcAft>
                <a:spcPts val="0"/>
              </a:spcAft>
              <a:buClr>
                <a:schemeClr val="dk1"/>
              </a:buClr>
              <a:buSzPts val="2000"/>
              <a:buFont typeface="Times New Roman"/>
              <a:buNone/>
              <a:defRPr sz="2000" b="1"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360"/>
              </a:spcBef>
              <a:spcAft>
                <a:spcPts val="0"/>
              </a:spcAft>
              <a:buClr>
                <a:schemeClr val="dk1"/>
              </a:buClr>
              <a:buSzPts val="1800"/>
              <a:buFont typeface="Times New Roman"/>
              <a:buNone/>
              <a:defRPr sz="1800" b="1"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6pPr>
            <a:lvl7pPr marL="3200400" marR="0" lvl="6" indent="-228600" algn="l" rtl="0">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7pPr>
            <a:lvl8pPr marL="3657600" marR="0" lvl="7" indent="-228600" algn="l" rtl="0">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8pPr>
            <a:lvl9pPr marL="4114800" marR="0" lvl="8" indent="-228600" algn="l" rtl="0">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9pPr>
          </a:lstStyle>
          <a:p>
            <a:endParaRPr/>
          </a:p>
        </p:txBody>
      </p:sp>
      <p:sp>
        <p:nvSpPr>
          <p:cNvPr id="199" name="Google Shape;199;p3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1pPr>
            <a:lvl2pPr marL="914400" marR="0" lvl="1"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2pPr>
            <a:lvl3pPr marL="1371600" marR="0" lvl="2"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3pPr>
            <a:lvl4pPr marL="1828800" marR="0" lvl="3"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4pPr>
            <a:lvl5pPr marL="2286000" marR="0" lvl="4"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5pPr>
            <a:lvl6pPr marL="2743200" marR="0" lvl="5"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6pPr>
            <a:lvl7pPr marL="3200400" marR="0" lvl="6"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7pPr>
            <a:lvl8pPr marL="3657600" marR="0" lvl="7"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8pPr>
            <a:lvl9pPr marL="4114800" marR="0" lvl="8"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9pPr>
          </a:lstStyle>
          <a:p>
            <a:endParaRPr/>
          </a:p>
        </p:txBody>
      </p:sp>
      <p:sp>
        <p:nvSpPr>
          <p:cNvPr id="200" name="Google Shape;200;p3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Times New Roman"/>
              <a:buNone/>
              <a:defRPr sz="2400" b="1"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400"/>
              </a:spcBef>
              <a:spcAft>
                <a:spcPts val="0"/>
              </a:spcAft>
              <a:buClr>
                <a:schemeClr val="dk1"/>
              </a:buClr>
              <a:buSzPts val="2000"/>
              <a:buFont typeface="Times New Roman"/>
              <a:buNone/>
              <a:defRPr sz="2000" b="1"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360"/>
              </a:spcBef>
              <a:spcAft>
                <a:spcPts val="0"/>
              </a:spcAft>
              <a:buClr>
                <a:schemeClr val="dk1"/>
              </a:buClr>
              <a:buSzPts val="1800"/>
              <a:buFont typeface="Times New Roman"/>
              <a:buNone/>
              <a:defRPr sz="1800" b="1"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6pPr>
            <a:lvl7pPr marL="3200400" marR="0" lvl="6" indent="-228600" algn="l" rtl="0">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7pPr>
            <a:lvl8pPr marL="3657600" marR="0" lvl="7" indent="-228600" algn="l" rtl="0">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8pPr>
            <a:lvl9pPr marL="4114800" marR="0" lvl="8" indent="-228600" algn="l" rtl="0">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9pPr>
          </a:lstStyle>
          <a:p>
            <a:endParaRPr/>
          </a:p>
        </p:txBody>
      </p:sp>
      <p:sp>
        <p:nvSpPr>
          <p:cNvPr id="201" name="Google Shape;201;p3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1pPr>
            <a:lvl2pPr marL="914400" marR="0" lvl="1"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2pPr>
            <a:lvl3pPr marL="1371600" marR="0" lvl="2"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3pPr>
            <a:lvl4pPr marL="1828800" marR="0" lvl="3"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4pPr>
            <a:lvl5pPr marL="2286000" marR="0" lvl="4"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5pPr>
            <a:lvl6pPr marL="2743200" marR="0" lvl="5"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6pPr>
            <a:lvl7pPr marL="3200400" marR="0" lvl="6"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7pPr>
            <a:lvl8pPr marL="3657600" marR="0" lvl="7"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8pPr>
            <a:lvl9pPr marL="4114800" marR="0" lvl="8"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9pPr>
          </a:lstStyle>
          <a:p>
            <a:endParaRPr/>
          </a:p>
        </p:txBody>
      </p:sp>
    </p:spTree>
  </p:cSld>
  <p:clrMapOvr>
    <a:masterClrMapping/>
  </p:clrMapOvr>
  <p:transition spd="slow">
    <p:push/>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2"/>
        <p:cNvGrpSpPr/>
        <p:nvPr/>
      </p:nvGrpSpPr>
      <p:grpSpPr>
        <a:xfrm>
          <a:off x="0" y="0"/>
          <a:ext cx="0" cy="0"/>
          <a:chOff x="0" y="0"/>
          <a:chExt cx="0" cy="0"/>
        </a:xfrm>
      </p:grpSpPr>
      <p:sp>
        <p:nvSpPr>
          <p:cNvPr id="203" name="Google Shape;203;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Tree>
  </p:cSld>
  <p:clrMapOvr>
    <a:masterClrMapping/>
  </p:clrMapOvr>
  <p:transition spd="slow">
    <p:push/>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4"/>
        <p:cNvGrpSpPr/>
        <p:nvPr/>
      </p:nvGrpSpPr>
      <p:grpSpPr>
        <a:xfrm>
          <a:off x="0" y="0"/>
          <a:ext cx="0" cy="0"/>
          <a:chOff x="0" y="0"/>
          <a:chExt cx="0" cy="0"/>
        </a:xfrm>
      </p:grpSpPr>
    </p:spTree>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05"/>
        <p:cNvGrpSpPr/>
        <p:nvPr/>
      </p:nvGrpSpPr>
      <p:grpSpPr>
        <a:xfrm>
          <a:off x="0" y="0"/>
          <a:ext cx="0" cy="0"/>
          <a:chOff x="0" y="0"/>
          <a:chExt cx="0" cy="0"/>
        </a:xfrm>
      </p:grpSpPr>
      <p:sp>
        <p:nvSpPr>
          <p:cNvPr id="206" name="Google Shape;206;p33"/>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207" name="Google Shape;207;p3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208" name="Google Shape;208;p33"/>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240"/>
              </a:spcBef>
              <a:spcAft>
                <a:spcPts val="0"/>
              </a:spcAft>
              <a:buClr>
                <a:schemeClr val="dk1"/>
              </a:buClr>
              <a:buSzPts val="1200"/>
              <a:buFont typeface="Times New Roman"/>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200"/>
              </a:spcBef>
              <a:spcAft>
                <a:spcPts val="0"/>
              </a:spcAft>
              <a:buClr>
                <a:schemeClr val="dk1"/>
              </a:buClr>
              <a:buSzPts val="1000"/>
              <a:buFont typeface="Times New Roman"/>
              <a:buNone/>
              <a:defRPr sz="10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180"/>
              </a:spcBef>
              <a:spcAft>
                <a:spcPts val="0"/>
              </a:spcAft>
              <a:buClr>
                <a:schemeClr val="dk1"/>
              </a:buClr>
              <a:buSzPts val="900"/>
              <a:buFont typeface="Times New Roman"/>
              <a:buNone/>
              <a:defRPr sz="9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180"/>
              </a:spcBef>
              <a:spcAft>
                <a:spcPts val="0"/>
              </a:spcAft>
              <a:buClr>
                <a:schemeClr val="dk1"/>
              </a:buClr>
              <a:buSzPts val="900"/>
              <a:buFont typeface="Times New Roman"/>
              <a:buNone/>
              <a:defRPr sz="900" b="0"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180"/>
              </a:spcBef>
              <a:spcAft>
                <a:spcPts val="0"/>
              </a:spcAft>
              <a:buClr>
                <a:schemeClr val="dk1"/>
              </a:buClr>
              <a:buSzPts val="900"/>
              <a:buFont typeface="Times New Roman"/>
              <a:buNone/>
              <a:defRPr sz="900" b="0" i="0" u="none" strike="noStrike" cap="none">
                <a:solidFill>
                  <a:schemeClr val="dk1"/>
                </a:solidFill>
                <a:latin typeface="Times New Roman"/>
                <a:ea typeface="Times New Roman"/>
                <a:cs typeface="Times New Roman"/>
                <a:sym typeface="Times New Roman"/>
              </a:defRPr>
            </a:lvl6pPr>
            <a:lvl7pPr marL="3200400" marR="0" lvl="6" indent="-228600" algn="l" rtl="0">
              <a:spcBef>
                <a:spcPts val="180"/>
              </a:spcBef>
              <a:spcAft>
                <a:spcPts val="0"/>
              </a:spcAft>
              <a:buClr>
                <a:schemeClr val="dk1"/>
              </a:buClr>
              <a:buSzPts val="900"/>
              <a:buFont typeface="Times New Roman"/>
              <a:buNone/>
              <a:defRPr sz="900" b="0" i="0" u="none" strike="noStrike" cap="none">
                <a:solidFill>
                  <a:schemeClr val="dk1"/>
                </a:solidFill>
                <a:latin typeface="Times New Roman"/>
                <a:ea typeface="Times New Roman"/>
                <a:cs typeface="Times New Roman"/>
                <a:sym typeface="Times New Roman"/>
              </a:defRPr>
            </a:lvl7pPr>
            <a:lvl8pPr marL="3657600" marR="0" lvl="7" indent="-228600" algn="l" rtl="0">
              <a:spcBef>
                <a:spcPts val="180"/>
              </a:spcBef>
              <a:spcAft>
                <a:spcPts val="0"/>
              </a:spcAft>
              <a:buClr>
                <a:schemeClr val="dk1"/>
              </a:buClr>
              <a:buSzPts val="900"/>
              <a:buFont typeface="Times New Roman"/>
              <a:buNone/>
              <a:defRPr sz="900" b="0" i="0" u="none" strike="noStrike" cap="none">
                <a:solidFill>
                  <a:schemeClr val="dk1"/>
                </a:solidFill>
                <a:latin typeface="Times New Roman"/>
                <a:ea typeface="Times New Roman"/>
                <a:cs typeface="Times New Roman"/>
                <a:sym typeface="Times New Roman"/>
              </a:defRPr>
            </a:lvl8pPr>
            <a:lvl9pPr marL="4114800" marR="0" lvl="8" indent="-228600" algn="l" rtl="0">
              <a:spcBef>
                <a:spcPts val="180"/>
              </a:spcBef>
              <a:spcAft>
                <a:spcPts val="0"/>
              </a:spcAft>
              <a:buClr>
                <a:schemeClr val="dk1"/>
              </a:buClr>
              <a:buSzPts val="900"/>
              <a:buFont typeface="Times New Roman"/>
              <a:buNone/>
              <a:defRPr sz="900" b="0" i="0" u="none" strike="noStrike" cap="none">
                <a:solidFill>
                  <a:schemeClr val="dk1"/>
                </a:solidFill>
                <a:latin typeface="Times New Roman"/>
                <a:ea typeface="Times New Roman"/>
                <a:cs typeface="Times New Roman"/>
                <a:sym typeface="Times New Roman"/>
              </a:defRPr>
            </a:lvl9pPr>
          </a:lstStyle>
          <a:p>
            <a:endParaRPr/>
          </a:p>
        </p:txBody>
      </p:sp>
    </p:spTree>
  </p:cSld>
  <p:clrMapOvr>
    <a:masterClrMapping/>
  </p:clrMapOvr>
  <p:transition spd="slow">
    <p:push/>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09"/>
        <p:cNvGrpSpPr/>
        <p:nvPr/>
      </p:nvGrpSpPr>
      <p:grpSpPr>
        <a:xfrm>
          <a:off x="0" y="0"/>
          <a:ext cx="0" cy="0"/>
          <a:chOff x="0" y="0"/>
          <a:chExt cx="0" cy="0"/>
        </a:xfrm>
      </p:grpSpPr>
      <p:sp>
        <p:nvSpPr>
          <p:cNvPr id="210" name="Google Shape;210;p3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211" name="Google Shape;211;p34"/>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Times New Roman"/>
              <a:buNone/>
              <a:defRPr sz="3200" b="0" i="0" u="none" strike="noStrike" cap="none">
                <a:solidFill>
                  <a:schemeClr val="dk1"/>
                </a:solidFill>
                <a:latin typeface="Times New Roman"/>
                <a:ea typeface="Times New Roman"/>
                <a:cs typeface="Times New Roman"/>
                <a:sym typeface="Times New Roman"/>
              </a:defRPr>
            </a:lvl1pPr>
            <a:lvl2pPr marR="0" lvl="1" algn="l" rtl="0">
              <a:spcBef>
                <a:spcPts val="560"/>
              </a:spcBef>
              <a:spcAft>
                <a:spcPts val="0"/>
              </a:spcAft>
              <a:buClr>
                <a:schemeClr val="dk1"/>
              </a:buClr>
              <a:buSzPts val="2800"/>
              <a:buFont typeface="Times New Roman"/>
              <a:buNone/>
              <a:defRPr sz="2800" b="0" i="0" u="none" strike="noStrike" cap="none">
                <a:solidFill>
                  <a:schemeClr val="dk1"/>
                </a:solidFill>
                <a:latin typeface="Times New Roman"/>
                <a:ea typeface="Times New Roman"/>
                <a:cs typeface="Times New Roman"/>
                <a:sym typeface="Times New Roman"/>
              </a:defRPr>
            </a:lvl2pPr>
            <a:lvl3pPr marR="0" lvl="2" algn="l" rtl="0">
              <a:spcBef>
                <a:spcPts val="480"/>
              </a:spcBef>
              <a:spcAft>
                <a:spcPts val="0"/>
              </a:spcAft>
              <a:buClr>
                <a:schemeClr val="dk1"/>
              </a:buClr>
              <a:buSzPts val="2400"/>
              <a:buFont typeface="Times New Roman"/>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4pPr>
            <a:lvl5pPr marR="0" lvl="4"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5pPr>
            <a:lvl6pPr marR="0" lvl="5"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6pPr>
            <a:lvl7pPr marR="0" lvl="6"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7pPr>
            <a:lvl8pPr marR="0" lvl="7"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8pPr>
            <a:lvl9pPr marR="0" lvl="8"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212" name="Google Shape;212;p3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240"/>
              </a:spcBef>
              <a:spcAft>
                <a:spcPts val="0"/>
              </a:spcAft>
              <a:buClr>
                <a:schemeClr val="dk1"/>
              </a:buClr>
              <a:buSzPts val="1200"/>
              <a:buFont typeface="Times New Roman"/>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200"/>
              </a:spcBef>
              <a:spcAft>
                <a:spcPts val="0"/>
              </a:spcAft>
              <a:buClr>
                <a:schemeClr val="dk1"/>
              </a:buClr>
              <a:buSzPts val="1000"/>
              <a:buFont typeface="Times New Roman"/>
              <a:buNone/>
              <a:defRPr sz="10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180"/>
              </a:spcBef>
              <a:spcAft>
                <a:spcPts val="0"/>
              </a:spcAft>
              <a:buClr>
                <a:schemeClr val="dk1"/>
              </a:buClr>
              <a:buSzPts val="900"/>
              <a:buFont typeface="Times New Roman"/>
              <a:buNone/>
              <a:defRPr sz="9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180"/>
              </a:spcBef>
              <a:spcAft>
                <a:spcPts val="0"/>
              </a:spcAft>
              <a:buClr>
                <a:schemeClr val="dk1"/>
              </a:buClr>
              <a:buSzPts val="900"/>
              <a:buFont typeface="Times New Roman"/>
              <a:buNone/>
              <a:defRPr sz="900" b="0"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180"/>
              </a:spcBef>
              <a:spcAft>
                <a:spcPts val="0"/>
              </a:spcAft>
              <a:buClr>
                <a:schemeClr val="dk1"/>
              </a:buClr>
              <a:buSzPts val="900"/>
              <a:buFont typeface="Times New Roman"/>
              <a:buNone/>
              <a:defRPr sz="900" b="0" i="0" u="none" strike="noStrike" cap="none">
                <a:solidFill>
                  <a:schemeClr val="dk1"/>
                </a:solidFill>
                <a:latin typeface="Times New Roman"/>
                <a:ea typeface="Times New Roman"/>
                <a:cs typeface="Times New Roman"/>
                <a:sym typeface="Times New Roman"/>
              </a:defRPr>
            </a:lvl6pPr>
            <a:lvl7pPr marL="3200400" marR="0" lvl="6" indent="-228600" algn="l" rtl="0">
              <a:spcBef>
                <a:spcPts val="180"/>
              </a:spcBef>
              <a:spcAft>
                <a:spcPts val="0"/>
              </a:spcAft>
              <a:buClr>
                <a:schemeClr val="dk1"/>
              </a:buClr>
              <a:buSzPts val="900"/>
              <a:buFont typeface="Times New Roman"/>
              <a:buNone/>
              <a:defRPr sz="900" b="0" i="0" u="none" strike="noStrike" cap="none">
                <a:solidFill>
                  <a:schemeClr val="dk1"/>
                </a:solidFill>
                <a:latin typeface="Times New Roman"/>
                <a:ea typeface="Times New Roman"/>
                <a:cs typeface="Times New Roman"/>
                <a:sym typeface="Times New Roman"/>
              </a:defRPr>
            </a:lvl7pPr>
            <a:lvl8pPr marL="3657600" marR="0" lvl="7" indent="-228600" algn="l" rtl="0">
              <a:spcBef>
                <a:spcPts val="180"/>
              </a:spcBef>
              <a:spcAft>
                <a:spcPts val="0"/>
              </a:spcAft>
              <a:buClr>
                <a:schemeClr val="dk1"/>
              </a:buClr>
              <a:buSzPts val="900"/>
              <a:buFont typeface="Times New Roman"/>
              <a:buNone/>
              <a:defRPr sz="900" b="0" i="0" u="none" strike="noStrike" cap="none">
                <a:solidFill>
                  <a:schemeClr val="dk1"/>
                </a:solidFill>
                <a:latin typeface="Times New Roman"/>
                <a:ea typeface="Times New Roman"/>
                <a:cs typeface="Times New Roman"/>
                <a:sym typeface="Times New Roman"/>
              </a:defRPr>
            </a:lvl8pPr>
            <a:lvl9pPr marL="4114800" marR="0" lvl="8" indent="-228600" algn="l" rtl="0">
              <a:spcBef>
                <a:spcPts val="180"/>
              </a:spcBef>
              <a:spcAft>
                <a:spcPts val="0"/>
              </a:spcAft>
              <a:buClr>
                <a:schemeClr val="dk1"/>
              </a:buClr>
              <a:buSzPts val="900"/>
              <a:buFont typeface="Times New Roman"/>
              <a:buNone/>
              <a:defRPr sz="900" b="0" i="0" u="none" strike="noStrike" cap="none">
                <a:solidFill>
                  <a:schemeClr val="dk1"/>
                </a:solidFill>
                <a:latin typeface="Times New Roman"/>
                <a:ea typeface="Times New Roman"/>
                <a:cs typeface="Times New Roman"/>
                <a:sym typeface="Times New Roman"/>
              </a:defRPr>
            </a:lvl9pPr>
          </a:lstStyle>
          <a:p>
            <a:endParaRPr/>
          </a:p>
        </p:txBody>
      </p:sp>
    </p:spTree>
  </p:cSld>
  <p:clrMapOvr>
    <a:masterClrMapping/>
  </p:clrMapOvr>
  <p:transition spd="slow">
    <p:push/>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13"/>
        <p:cNvGrpSpPr/>
        <p:nvPr/>
      </p:nvGrpSpPr>
      <p:grpSpPr>
        <a:xfrm>
          <a:off x="0" y="0"/>
          <a:ext cx="0" cy="0"/>
          <a:chOff x="0" y="0"/>
          <a:chExt cx="0" cy="0"/>
        </a:xfrm>
      </p:grpSpPr>
      <p:sp>
        <p:nvSpPr>
          <p:cNvPr id="214" name="Google Shape;214;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215" name="Google Shape;215;p35"/>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Tree>
  </p:cSld>
  <p:clrMapOvr>
    <a:masterClrMapping/>
  </p:clrMapOvr>
  <p:transition spd="slow">
    <p:push/>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16"/>
        <p:cNvGrpSpPr/>
        <p:nvPr/>
      </p:nvGrpSpPr>
      <p:grpSpPr>
        <a:xfrm>
          <a:off x="0" y="0"/>
          <a:ext cx="0" cy="0"/>
          <a:chOff x="0" y="0"/>
          <a:chExt cx="0" cy="0"/>
        </a:xfrm>
      </p:grpSpPr>
      <p:sp>
        <p:nvSpPr>
          <p:cNvPr id="217" name="Google Shape;217;p36"/>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218" name="Google Shape;218;p36"/>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Tree>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slow">
    <p:push/>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p:nvPr/>
        </p:nvSpPr>
        <p:spPr>
          <a:xfrm>
            <a:off x="1000125" y="6203950"/>
            <a:ext cx="476250" cy="393700"/>
          </a:xfrm>
          <a:prstGeom prst="rect">
            <a:avLst/>
          </a:prstGeom>
          <a:noFill/>
          <a:ln>
            <a:noFill/>
          </a:ln>
        </p:spPr>
        <p:txBody>
          <a:bodyPr spcFirstLastPara="1" wrap="square" lIns="90475" tIns="44450" rIns="90475" bIns="44450" anchor="t" anchorCtr="0">
            <a:spAutoFit/>
          </a:bodyPr>
          <a:lstStyle/>
          <a:p>
            <a:pPr marL="0" marR="0" lvl="0" indent="0" algn="l" rtl="0">
              <a:spcBef>
                <a:spcPts val="0"/>
              </a:spcBef>
              <a:spcAft>
                <a:spcPts val="0"/>
              </a:spcAft>
              <a:buNone/>
            </a:pPr>
            <a:fld id="{00000000-1234-1234-1234-123412341234}" type="slidenum">
              <a:rPr lang="en-US" sz="2000">
                <a:solidFill>
                  <a:srgbClr val="000000"/>
                </a:solidFill>
                <a:latin typeface="Times New Roman"/>
                <a:ea typeface="Times New Roman"/>
                <a:cs typeface="Times New Roman"/>
                <a:sym typeface="Times New Roman"/>
              </a:rPr>
              <a:t>‹#›</a:t>
            </a:fld>
            <a:endParaRPr sz="2000">
              <a:solidFill>
                <a:srgbClr val="000000"/>
              </a:solidFill>
              <a:latin typeface="Times New Roman"/>
              <a:ea typeface="Times New Roman"/>
              <a:cs typeface="Times New Roman"/>
              <a:sym typeface="Times New Roman"/>
            </a:endParaRPr>
          </a:p>
        </p:txBody>
      </p:sp>
      <p:sp>
        <p:nvSpPr>
          <p:cNvPr id="86" name="Google Shape;86;p13"/>
          <p:cNvSpPr/>
          <p:nvPr/>
        </p:nvSpPr>
        <p:spPr>
          <a:xfrm>
            <a:off x="579438" y="852488"/>
            <a:ext cx="8064500" cy="5105400"/>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Times New Roman"/>
              <a:ea typeface="Times New Roman"/>
              <a:cs typeface="Times New Roman"/>
              <a:sym typeface="Times New Roman"/>
            </a:endParaRPr>
          </a:p>
        </p:txBody>
      </p:sp>
      <p:cxnSp>
        <p:nvCxnSpPr>
          <p:cNvPr id="87" name="Google Shape;87;p13"/>
          <p:cNvCxnSpPr/>
          <p:nvPr/>
        </p:nvCxnSpPr>
        <p:spPr>
          <a:xfrm>
            <a:off x="4084638" y="1766888"/>
            <a:ext cx="1054100" cy="0"/>
          </a:xfrm>
          <a:prstGeom prst="straightConnector1">
            <a:avLst/>
          </a:prstGeom>
          <a:noFill/>
          <a:ln w="12700" cap="flat" cmpd="sng">
            <a:solidFill>
              <a:schemeClr val="dk1"/>
            </a:solidFill>
            <a:prstDash val="solid"/>
            <a:round/>
            <a:headEnd type="none" w="med" len="med"/>
            <a:tailEnd type="none" w="med" len="med"/>
          </a:ln>
        </p:spPr>
      </p:cxnSp>
      <p:cxnSp>
        <p:nvCxnSpPr>
          <p:cNvPr id="88" name="Google Shape;88;p13"/>
          <p:cNvCxnSpPr/>
          <p:nvPr/>
        </p:nvCxnSpPr>
        <p:spPr>
          <a:xfrm>
            <a:off x="4160838" y="5043488"/>
            <a:ext cx="901700" cy="0"/>
          </a:xfrm>
          <a:prstGeom prst="straightConnector1">
            <a:avLst/>
          </a:prstGeom>
          <a:noFill/>
          <a:ln w="12700" cap="flat" cmpd="sng">
            <a:solidFill>
              <a:schemeClr val="dk1"/>
            </a:solidFill>
            <a:prstDash val="solid"/>
            <a:round/>
            <a:headEnd type="none" w="med" len="med"/>
            <a:tailEnd type="none" w="med" len="med"/>
          </a:ln>
        </p:spPr>
      </p:cxnSp>
      <p:cxnSp>
        <p:nvCxnSpPr>
          <p:cNvPr id="89" name="Google Shape;89;p13"/>
          <p:cNvCxnSpPr/>
          <p:nvPr/>
        </p:nvCxnSpPr>
        <p:spPr>
          <a:xfrm rot="10800000">
            <a:off x="566738" y="1766888"/>
            <a:ext cx="2679700" cy="0"/>
          </a:xfrm>
          <a:prstGeom prst="straightConnector1">
            <a:avLst/>
          </a:prstGeom>
          <a:noFill/>
          <a:ln w="12700" cap="flat" cmpd="sng">
            <a:solidFill>
              <a:schemeClr val="dk1"/>
            </a:solidFill>
            <a:prstDash val="solid"/>
            <a:round/>
            <a:headEnd type="none" w="med" len="med"/>
            <a:tailEnd type="none" w="med" len="med"/>
          </a:ln>
        </p:spPr>
      </p:cxnSp>
      <p:cxnSp>
        <p:nvCxnSpPr>
          <p:cNvPr id="90" name="Google Shape;90;p13"/>
          <p:cNvCxnSpPr/>
          <p:nvPr/>
        </p:nvCxnSpPr>
        <p:spPr>
          <a:xfrm rot="10800000">
            <a:off x="3270250" y="852488"/>
            <a:ext cx="0" cy="5105400"/>
          </a:xfrm>
          <a:prstGeom prst="straightConnector1">
            <a:avLst/>
          </a:prstGeom>
          <a:noFill/>
          <a:ln w="12700" cap="flat" cmpd="sng">
            <a:solidFill>
              <a:schemeClr val="dk1"/>
            </a:solidFill>
            <a:prstDash val="solid"/>
            <a:round/>
            <a:headEnd type="none" w="med" len="med"/>
            <a:tailEnd type="none" w="med" len="med"/>
          </a:ln>
        </p:spPr>
      </p:cxnSp>
      <p:cxnSp>
        <p:nvCxnSpPr>
          <p:cNvPr id="91" name="Google Shape;91;p13"/>
          <p:cNvCxnSpPr/>
          <p:nvPr/>
        </p:nvCxnSpPr>
        <p:spPr>
          <a:xfrm>
            <a:off x="5943600" y="1752600"/>
            <a:ext cx="2700338" cy="14288"/>
          </a:xfrm>
          <a:prstGeom prst="straightConnector1">
            <a:avLst/>
          </a:prstGeom>
          <a:noFill/>
          <a:ln w="12700" cap="flat" cmpd="sng">
            <a:solidFill>
              <a:schemeClr val="dk1"/>
            </a:solidFill>
            <a:prstDash val="solid"/>
            <a:round/>
            <a:headEnd type="none" w="med" len="med"/>
            <a:tailEnd type="none" w="med" len="med"/>
          </a:ln>
        </p:spPr>
      </p:cxnSp>
      <p:cxnSp>
        <p:nvCxnSpPr>
          <p:cNvPr id="92" name="Google Shape;92;p13"/>
          <p:cNvCxnSpPr/>
          <p:nvPr/>
        </p:nvCxnSpPr>
        <p:spPr>
          <a:xfrm>
            <a:off x="5943600" y="5029200"/>
            <a:ext cx="2667000" cy="0"/>
          </a:xfrm>
          <a:prstGeom prst="straightConnector1">
            <a:avLst/>
          </a:prstGeom>
          <a:noFill/>
          <a:ln w="12700" cap="flat" cmpd="sng">
            <a:solidFill>
              <a:schemeClr val="dk1"/>
            </a:solidFill>
            <a:prstDash val="solid"/>
            <a:round/>
            <a:headEnd type="none" w="med" len="med"/>
            <a:tailEnd type="none" w="med" len="med"/>
          </a:ln>
        </p:spPr>
      </p:cxnSp>
      <p:cxnSp>
        <p:nvCxnSpPr>
          <p:cNvPr id="93" name="Google Shape;93;p13"/>
          <p:cNvCxnSpPr/>
          <p:nvPr/>
        </p:nvCxnSpPr>
        <p:spPr>
          <a:xfrm rot="10800000">
            <a:off x="5937250" y="852488"/>
            <a:ext cx="0" cy="5105400"/>
          </a:xfrm>
          <a:prstGeom prst="straightConnector1">
            <a:avLst/>
          </a:prstGeom>
          <a:noFill/>
          <a:ln w="12700" cap="flat" cmpd="sng">
            <a:solidFill>
              <a:schemeClr val="dk1"/>
            </a:solidFill>
            <a:prstDash val="solid"/>
            <a:round/>
            <a:headEnd type="none" w="med" len="med"/>
            <a:tailEnd type="none" w="med" len="med"/>
          </a:ln>
        </p:spPr>
      </p:cxnSp>
      <p:sp>
        <p:nvSpPr>
          <p:cNvPr id="94" name="Google Shape;94;p13"/>
          <p:cNvSpPr/>
          <p:nvPr/>
        </p:nvSpPr>
        <p:spPr>
          <a:xfrm>
            <a:off x="1417638" y="3182938"/>
            <a:ext cx="368300" cy="368300"/>
          </a:xfrm>
          <a:prstGeom prst="ellipse">
            <a:avLst/>
          </a:prstGeom>
          <a:solidFill>
            <a:schemeClr val="accent1"/>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Times New Roman"/>
              <a:ea typeface="Times New Roman"/>
              <a:cs typeface="Times New Roman"/>
              <a:sym typeface="Times New Roman"/>
            </a:endParaRPr>
          </a:p>
        </p:txBody>
      </p:sp>
      <p:sp>
        <p:nvSpPr>
          <p:cNvPr id="95" name="Google Shape;95;p13"/>
          <p:cNvSpPr/>
          <p:nvPr/>
        </p:nvSpPr>
        <p:spPr>
          <a:xfrm>
            <a:off x="2616200" y="0"/>
            <a:ext cx="1095375" cy="454025"/>
          </a:xfrm>
          <a:prstGeom prst="rect">
            <a:avLst/>
          </a:prstGeom>
          <a:noFill/>
          <a:ln>
            <a:noFill/>
          </a:ln>
        </p:spPr>
        <p:txBody>
          <a:bodyPr spcFirstLastPara="1" wrap="square" lIns="90475" tIns="44450" rIns="90475" bIns="44450" anchor="t" anchorCtr="0">
            <a:spAutoFit/>
          </a:bodyPr>
          <a:lstStyle/>
          <a:p>
            <a:pPr marL="0" marR="0" lvl="0" indent="0" algn="l" rtl="0">
              <a:spcBef>
                <a:spcPts val="0"/>
              </a:spcBef>
              <a:spcAft>
                <a:spcPts val="0"/>
              </a:spcAft>
              <a:buNone/>
            </a:pPr>
            <a:r>
              <a:rPr lang="en-US" sz="2400" b="1">
                <a:solidFill>
                  <a:srgbClr val="000000"/>
                </a:solidFill>
                <a:latin typeface="Arial"/>
                <a:ea typeface="Arial"/>
                <a:cs typeface="Arial"/>
                <a:sym typeface="Arial"/>
              </a:rPr>
              <a:t>HOME</a:t>
            </a:r>
            <a:endParaRPr/>
          </a:p>
        </p:txBody>
      </p:sp>
      <p:sp>
        <p:nvSpPr>
          <p:cNvPr id="96" name="Google Shape;96;p13"/>
          <p:cNvSpPr/>
          <p:nvPr/>
        </p:nvSpPr>
        <p:spPr>
          <a:xfrm>
            <a:off x="5740400" y="0"/>
            <a:ext cx="1460500" cy="454025"/>
          </a:xfrm>
          <a:prstGeom prst="rect">
            <a:avLst/>
          </a:prstGeom>
          <a:noFill/>
          <a:ln>
            <a:noFill/>
          </a:ln>
        </p:spPr>
        <p:txBody>
          <a:bodyPr spcFirstLastPara="1" wrap="square" lIns="90475" tIns="44450" rIns="90475" bIns="44450" anchor="t" anchorCtr="0">
            <a:spAutoFit/>
          </a:bodyPr>
          <a:lstStyle/>
          <a:p>
            <a:pPr marL="0" marR="0" lvl="0" indent="0" algn="l" rtl="0">
              <a:spcBef>
                <a:spcPts val="0"/>
              </a:spcBef>
              <a:spcAft>
                <a:spcPts val="0"/>
              </a:spcAft>
              <a:buNone/>
            </a:pPr>
            <a:r>
              <a:rPr lang="en-US" sz="2400" b="1">
                <a:solidFill>
                  <a:srgbClr val="000000"/>
                </a:solidFill>
                <a:latin typeface="Arial"/>
                <a:ea typeface="Arial"/>
                <a:cs typeface="Arial"/>
                <a:sym typeface="Arial"/>
              </a:rPr>
              <a:t>VISITOR</a:t>
            </a:r>
            <a:endParaRPr/>
          </a:p>
        </p:txBody>
      </p:sp>
      <p:sp>
        <p:nvSpPr>
          <p:cNvPr id="97" name="Google Shape;97;p13"/>
          <p:cNvSpPr/>
          <p:nvPr/>
        </p:nvSpPr>
        <p:spPr>
          <a:xfrm>
            <a:off x="7437438" y="3182938"/>
            <a:ext cx="368300" cy="368300"/>
          </a:xfrm>
          <a:prstGeom prst="ellipse">
            <a:avLst/>
          </a:prstGeom>
          <a:solidFill>
            <a:schemeClr val="accent1"/>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Times New Roman"/>
              <a:ea typeface="Times New Roman"/>
              <a:cs typeface="Times New Roman"/>
              <a:sym typeface="Times New Roman"/>
            </a:endParaRPr>
          </a:p>
        </p:txBody>
      </p:sp>
      <p:sp>
        <p:nvSpPr>
          <p:cNvPr id="98" name="Google Shape;98;p13"/>
          <p:cNvSpPr/>
          <p:nvPr/>
        </p:nvSpPr>
        <p:spPr>
          <a:xfrm>
            <a:off x="4313238" y="249238"/>
            <a:ext cx="596900" cy="139700"/>
          </a:xfrm>
          <a:prstGeom prst="rect">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Times New Roman"/>
              <a:ea typeface="Times New Roman"/>
              <a:cs typeface="Times New Roman"/>
              <a:sym typeface="Times New Roman"/>
            </a:endParaRPr>
          </a:p>
        </p:txBody>
      </p:sp>
      <p:cxnSp>
        <p:nvCxnSpPr>
          <p:cNvPr id="99" name="Google Shape;99;p13"/>
          <p:cNvCxnSpPr/>
          <p:nvPr/>
        </p:nvCxnSpPr>
        <p:spPr>
          <a:xfrm rot="10800000">
            <a:off x="4154488" y="-68263"/>
            <a:ext cx="0" cy="850901"/>
          </a:xfrm>
          <a:prstGeom prst="straightConnector1">
            <a:avLst/>
          </a:prstGeom>
          <a:noFill/>
          <a:ln w="12700" cap="flat" cmpd="sng">
            <a:solidFill>
              <a:schemeClr val="dk1"/>
            </a:solidFill>
            <a:prstDash val="solid"/>
            <a:round/>
            <a:headEnd type="none" w="med" len="med"/>
            <a:tailEnd type="none" w="med" len="med"/>
          </a:ln>
        </p:spPr>
      </p:cxnSp>
      <p:cxnSp>
        <p:nvCxnSpPr>
          <p:cNvPr id="100" name="Google Shape;100;p13"/>
          <p:cNvCxnSpPr/>
          <p:nvPr/>
        </p:nvCxnSpPr>
        <p:spPr>
          <a:xfrm rot="10800000">
            <a:off x="5068888" y="-68263"/>
            <a:ext cx="0" cy="850901"/>
          </a:xfrm>
          <a:prstGeom prst="straightConnector1">
            <a:avLst/>
          </a:prstGeom>
          <a:noFill/>
          <a:ln w="12700" cap="flat" cmpd="sng">
            <a:solidFill>
              <a:schemeClr val="dk1"/>
            </a:solidFill>
            <a:prstDash val="solid"/>
            <a:round/>
            <a:headEnd type="none" w="med" len="med"/>
            <a:tailEnd type="none" w="med" len="med"/>
          </a:ln>
        </p:spPr>
      </p:cxnSp>
      <p:sp>
        <p:nvSpPr>
          <p:cNvPr id="101" name="Google Shape;101;p13"/>
          <p:cNvSpPr/>
          <p:nvPr/>
        </p:nvSpPr>
        <p:spPr>
          <a:xfrm>
            <a:off x="2255838" y="325438"/>
            <a:ext cx="1358900" cy="63500"/>
          </a:xfrm>
          <a:prstGeom prst="rect">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Times New Roman"/>
              <a:ea typeface="Times New Roman"/>
              <a:cs typeface="Times New Roman"/>
              <a:sym typeface="Times New Roman"/>
            </a:endParaRPr>
          </a:p>
        </p:txBody>
      </p:sp>
      <p:sp>
        <p:nvSpPr>
          <p:cNvPr id="102" name="Google Shape;102;p13"/>
          <p:cNvSpPr/>
          <p:nvPr/>
        </p:nvSpPr>
        <p:spPr>
          <a:xfrm>
            <a:off x="5837238" y="325438"/>
            <a:ext cx="1587500" cy="63500"/>
          </a:xfrm>
          <a:prstGeom prst="rect">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Times New Roman"/>
              <a:ea typeface="Times New Roman"/>
              <a:cs typeface="Times New Roman"/>
              <a:sym typeface="Times New Roman"/>
            </a:endParaRPr>
          </a:p>
        </p:txBody>
      </p:sp>
      <p:cxnSp>
        <p:nvCxnSpPr>
          <p:cNvPr id="103" name="Google Shape;103;p13"/>
          <p:cNvCxnSpPr/>
          <p:nvPr/>
        </p:nvCxnSpPr>
        <p:spPr>
          <a:xfrm rot="10800000">
            <a:off x="2660650" y="547688"/>
            <a:ext cx="0" cy="304800"/>
          </a:xfrm>
          <a:prstGeom prst="straightConnector1">
            <a:avLst/>
          </a:prstGeom>
          <a:noFill/>
          <a:ln w="12700" cap="flat" cmpd="sng">
            <a:solidFill>
              <a:schemeClr val="dk1"/>
            </a:solidFill>
            <a:prstDash val="solid"/>
            <a:round/>
            <a:headEnd type="none" w="med" len="med"/>
            <a:tailEnd type="none" w="med" len="med"/>
          </a:ln>
        </p:spPr>
      </p:cxnSp>
      <p:cxnSp>
        <p:nvCxnSpPr>
          <p:cNvPr id="104" name="Google Shape;104;p13"/>
          <p:cNvCxnSpPr/>
          <p:nvPr/>
        </p:nvCxnSpPr>
        <p:spPr>
          <a:xfrm rot="10800000">
            <a:off x="6623050" y="547688"/>
            <a:ext cx="0" cy="304800"/>
          </a:xfrm>
          <a:prstGeom prst="straightConnector1">
            <a:avLst/>
          </a:prstGeom>
          <a:noFill/>
          <a:ln w="12700" cap="flat" cmpd="sng">
            <a:solidFill>
              <a:schemeClr val="dk1"/>
            </a:solidFill>
            <a:prstDash val="solid"/>
            <a:round/>
            <a:headEnd type="none" w="med" len="med"/>
            <a:tailEnd type="none" w="med" len="med"/>
          </a:ln>
        </p:spPr>
      </p:cxnSp>
      <p:cxnSp>
        <p:nvCxnSpPr>
          <p:cNvPr id="105" name="Google Shape;105;p13"/>
          <p:cNvCxnSpPr/>
          <p:nvPr/>
        </p:nvCxnSpPr>
        <p:spPr>
          <a:xfrm rot="10800000">
            <a:off x="4608513" y="852488"/>
            <a:ext cx="0" cy="5105400"/>
          </a:xfrm>
          <a:prstGeom prst="straightConnector1">
            <a:avLst/>
          </a:prstGeom>
          <a:noFill/>
          <a:ln w="12700" cap="flat" cmpd="sng">
            <a:solidFill>
              <a:schemeClr val="dk1"/>
            </a:solidFill>
            <a:prstDash val="solid"/>
            <a:round/>
            <a:headEnd type="none" w="med" len="med"/>
            <a:tailEnd type="none" w="med" len="med"/>
          </a:ln>
        </p:spPr>
      </p:cxnSp>
      <p:cxnSp>
        <p:nvCxnSpPr>
          <p:cNvPr id="106" name="Google Shape;106;p13"/>
          <p:cNvCxnSpPr/>
          <p:nvPr/>
        </p:nvCxnSpPr>
        <p:spPr>
          <a:xfrm rot="10800000">
            <a:off x="566738" y="5043488"/>
            <a:ext cx="2679700" cy="0"/>
          </a:xfrm>
          <a:prstGeom prst="straightConnector1">
            <a:avLst/>
          </a:prstGeom>
          <a:noFill/>
          <a:ln w="12700" cap="flat" cmpd="sng">
            <a:solidFill>
              <a:schemeClr val="dk1"/>
            </a:solidFill>
            <a:prstDash val="solid"/>
            <a:round/>
            <a:headEnd type="none" w="med" len="med"/>
            <a:tailEnd type="none" w="med" len="med"/>
          </a:ln>
        </p:spPr>
      </p:cxnSp>
      <p:sp>
        <p:nvSpPr>
          <p:cNvPr id="107" name="Google Shape;107;p13"/>
          <p:cNvSpPr/>
          <p:nvPr/>
        </p:nvSpPr>
        <p:spPr>
          <a:xfrm>
            <a:off x="527050" y="623888"/>
            <a:ext cx="76200" cy="228600"/>
          </a:xfrm>
          <a:prstGeom prst="can">
            <a:avLst>
              <a:gd name="adj" fmla="val 75000"/>
            </a:avLst>
          </a:prstGeom>
          <a:solidFill>
            <a:srgbClr val="FF9900"/>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Times New Roman"/>
              <a:ea typeface="Times New Roman"/>
              <a:cs typeface="Times New Roman"/>
              <a:sym typeface="Times New Roman"/>
            </a:endParaRPr>
          </a:p>
        </p:txBody>
      </p:sp>
      <p:sp>
        <p:nvSpPr>
          <p:cNvPr id="108" name="Google Shape;108;p13"/>
          <p:cNvSpPr/>
          <p:nvPr/>
        </p:nvSpPr>
        <p:spPr>
          <a:xfrm>
            <a:off x="4565650" y="5729288"/>
            <a:ext cx="76200" cy="228600"/>
          </a:xfrm>
          <a:prstGeom prst="can">
            <a:avLst>
              <a:gd name="adj" fmla="val 75000"/>
            </a:avLst>
          </a:prstGeom>
          <a:solidFill>
            <a:srgbClr val="FF9900"/>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Times New Roman"/>
              <a:ea typeface="Times New Roman"/>
              <a:cs typeface="Times New Roman"/>
              <a:sym typeface="Times New Roman"/>
            </a:endParaRPr>
          </a:p>
        </p:txBody>
      </p:sp>
      <p:sp>
        <p:nvSpPr>
          <p:cNvPr id="109" name="Google Shape;109;p13"/>
          <p:cNvSpPr/>
          <p:nvPr/>
        </p:nvSpPr>
        <p:spPr>
          <a:xfrm>
            <a:off x="4108450" y="623888"/>
            <a:ext cx="76200" cy="228600"/>
          </a:xfrm>
          <a:prstGeom prst="can">
            <a:avLst>
              <a:gd name="adj" fmla="val 75000"/>
            </a:avLst>
          </a:prstGeom>
          <a:solidFill>
            <a:srgbClr val="FF9900"/>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Times New Roman"/>
              <a:ea typeface="Times New Roman"/>
              <a:cs typeface="Times New Roman"/>
              <a:sym typeface="Times New Roman"/>
            </a:endParaRPr>
          </a:p>
        </p:txBody>
      </p:sp>
      <p:sp>
        <p:nvSpPr>
          <p:cNvPr id="110" name="Google Shape;110;p13"/>
          <p:cNvSpPr/>
          <p:nvPr/>
        </p:nvSpPr>
        <p:spPr>
          <a:xfrm>
            <a:off x="5022850" y="623888"/>
            <a:ext cx="76200" cy="228600"/>
          </a:xfrm>
          <a:prstGeom prst="can">
            <a:avLst>
              <a:gd name="adj" fmla="val 75000"/>
            </a:avLst>
          </a:prstGeom>
          <a:solidFill>
            <a:srgbClr val="FF9900"/>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Times New Roman"/>
              <a:ea typeface="Times New Roman"/>
              <a:cs typeface="Times New Roman"/>
              <a:sym typeface="Times New Roman"/>
            </a:endParaRPr>
          </a:p>
        </p:txBody>
      </p:sp>
      <p:sp>
        <p:nvSpPr>
          <p:cNvPr id="111" name="Google Shape;111;p13"/>
          <p:cNvSpPr/>
          <p:nvPr/>
        </p:nvSpPr>
        <p:spPr>
          <a:xfrm>
            <a:off x="8604250" y="623888"/>
            <a:ext cx="76200" cy="228600"/>
          </a:xfrm>
          <a:prstGeom prst="can">
            <a:avLst>
              <a:gd name="adj" fmla="val 75000"/>
            </a:avLst>
          </a:prstGeom>
          <a:solidFill>
            <a:srgbClr val="FF9900"/>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Times New Roman"/>
              <a:ea typeface="Times New Roman"/>
              <a:cs typeface="Times New Roman"/>
              <a:sym typeface="Times New Roman"/>
            </a:endParaRPr>
          </a:p>
        </p:txBody>
      </p:sp>
      <p:sp>
        <p:nvSpPr>
          <p:cNvPr id="112" name="Google Shape;112;p13"/>
          <p:cNvSpPr/>
          <p:nvPr/>
        </p:nvSpPr>
        <p:spPr>
          <a:xfrm>
            <a:off x="8604250" y="5729288"/>
            <a:ext cx="76200" cy="228600"/>
          </a:xfrm>
          <a:prstGeom prst="can">
            <a:avLst>
              <a:gd name="adj" fmla="val 75000"/>
            </a:avLst>
          </a:prstGeom>
          <a:solidFill>
            <a:srgbClr val="FF9900"/>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Times New Roman"/>
              <a:ea typeface="Times New Roman"/>
              <a:cs typeface="Times New Roman"/>
              <a:sym typeface="Times New Roman"/>
            </a:endParaRPr>
          </a:p>
        </p:txBody>
      </p:sp>
      <p:sp>
        <p:nvSpPr>
          <p:cNvPr id="113" name="Google Shape;113;p13"/>
          <p:cNvSpPr/>
          <p:nvPr/>
        </p:nvSpPr>
        <p:spPr>
          <a:xfrm>
            <a:off x="527050" y="5729288"/>
            <a:ext cx="76200" cy="228600"/>
          </a:xfrm>
          <a:prstGeom prst="can">
            <a:avLst>
              <a:gd name="adj" fmla="val 75000"/>
            </a:avLst>
          </a:prstGeom>
          <a:solidFill>
            <a:srgbClr val="FF9900"/>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Times New Roman"/>
              <a:ea typeface="Times New Roman"/>
              <a:cs typeface="Times New Roman"/>
              <a:sym typeface="Times New Roman"/>
            </a:endParaRPr>
          </a:p>
        </p:txBody>
      </p:sp>
      <p:sp>
        <p:nvSpPr>
          <p:cNvPr id="114" name="Google Shape;114;p13"/>
          <p:cNvSpPr/>
          <p:nvPr/>
        </p:nvSpPr>
        <p:spPr>
          <a:xfrm>
            <a:off x="2740025" y="377825"/>
            <a:ext cx="731838" cy="271463"/>
          </a:xfrm>
          <a:prstGeom prst="rect">
            <a:avLst/>
          </a:prstGeom>
          <a:noFill/>
          <a:ln>
            <a:noFill/>
          </a:ln>
        </p:spPr>
        <p:txBody>
          <a:bodyPr spcFirstLastPara="1" wrap="square" lIns="90475" tIns="44450" rIns="90475" bIns="44450" anchor="t" anchorCtr="0">
            <a:spAutoFit/>
          </a:bodyPr>
          <a:lstStyle/>
          <a:p>
            <a:pPr marL="0" marR="0" lvl="0" indent="0" algn="l" rtl="0">
              <a:spcBef>
                <a:spcPts val="0"/>
              </a:spcBef>
              <a:spcAft>
                <a:spcPts val="0"/>
              </a:spcAft>
              <a:buNone/>
            </a:pPr>
            <a:r>
              <a:rPr lang="en-US" sz="1200">
                <a:solidFill>
                  <a:srgbClr val="000000"/>
                </a:solidFill>
                <a:latin typeface="Times New Roman"/>
                <a:ea typeface="Times New Roman"/>
                <a:cs typeface="Times New Roman"/>
                <a:sym typeface="Times New Roman"/>
              </a:rPr>
              <a:t>XXXXX</a:t>
            </a:r>
            <a:endParaRPr/>
          </a:p>
        </p:txBody>
      </p:sp>
      <p:sp>
        <p:nvSpPr>
          <p:cNvPr id="115" name="Google Shape;115;p13"/>
          <p:cNvSpPr/>
          <p:nvPr/>
        </p:nvSpPr>
        <p:spPr>
          <a:xfrm>
            <a:off x="5559425" y="377825"/>
            <a:ext cx="731838" cy="271463"/>
          </a:xfrm>
          <a:prstGeom prst="rect">
            <a:avLst/>
          </a:prstGeom>
          <a:noFill/>
          <a:ln>
            <a:noFill/>
          </a:ln>
        </p:spPr>
        <p:txBody>
          <a:bodyPr spcFirstLastPara="1" wrap="square" lIns="90475" tIns="44450" rIns="90475" bIns="44450" anchor="t" anchorCtr="0">
            <a:spAutoFit/>
          </a:bodyPr>
          <a:lstStyle/>
          <a:p>
            <a:pPr marL="0" marR="0" lvl="0" indent="0" algn="l" rtl="0">
              <a:spcBef>
                <a:spcPts val="0"/>
              </a:spcBef>
              <a:spcAft>
                <a:spcPts val="0"/>
              </a:spcAft>
              <a:buNone/>
            </a:pPr>
            <a:r>
              <a:rPr lang="en-US" sz="1200">
                <a:solidFill>
                  <a:srgbClr val="000000"/>
                </a:solidFill>
                <a:latin typeface="Times New Roman"/>
                <a:ea typeface="Times New Roman"/>
                <a:cs typeface="Times New Roman"/>
                <a:sym typeface="Times New Roman"/>
              </a:rPr>
              <a:t>OOOOO</a:t>
            </a:r>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ransition spd="slow">
    <p:push/>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2"/>
        <p:cNvGrpSpPr/>
        <p:nvPr/>
      </p:nvGrpSpPr>
      <p:grpSpPr>
        <a:xfrm>
          <a:off x="0" y="0"/>
          <a:ext cx="0" cy="0"/>
          <a:chOff x="0" y="0"/>
          <a:chExt cx="0" cy="0"/>
        </a:xfrm>
      </p:grpSpPr>
      <p:sp>
        <p:nvSpPr>
          <p:cNvPr id="153" name="Google Shape;153;p25"/>
          <p:cNvSpPr/>
          <p:nvPr/>
        </p:nvSpPr>
        <p:spPr>
          <a:xfrm>
            <a:off x="579438" y="852488"/>
            <a:ext cx="8064500" cy="5105400"/>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Times New Roman"/>
              <a:ea typeface="Times New Roman"/>
              <a:cs typeface="Times New Roman"/>
              <a:sym typeface="Times New Roman"/>
            </a:endParaRPr>
          </a:p>
        </p:txBody>
      </p:sp>
      <p:cxnSp>
        <p:nvCxnSpPr>
          <p:cNvPr id="154" name="Google Shape;154;p25"/>
          <p:cNvCxnSpPr/>
          <p:nvPr/>
        </p:nvCxnSpPr>
        <p:spPr>
          <a:xfrm>
            <a:off x="4084638" y="1766888"/>
            <a:ext cx="1054100" cy="0"/>
          </a:xfrm>
          <a:prstGeom prst="straightConnector1">
            <a:avLst/>
          </a:prstGeom>
          <a:noFill/>
          <a:ln w="12700" cap="flat" cmpd="sng">
            <a:solidFill>
              <a:schemeClr val="dk1"/>
            </a:solidFill>
            <a:prstDash val="solid"/>
            <a:round/>
            <a:headEnd type="none" w="med" len="med"/>
            <a:tailEnd type="none" w="med" len="med"/>
          </a:ln>
        </p:spPr>
      </p:cxnSp>
      <p:cxnSp>
        <p:nvCxnSpPr>
          <p:cNvPr id="155" name="Google Shape;155;p25"/>
          <p:cNvCxnSpPr/>
          <p:nvPr/>
        </p:nvCxnSpPr>
        <p:spPr>
          <a:xfrm>
            <a:off x="4160838" y="5043488"/>
            <a:ext cx="901700" cy="0"/>
          </a:xfrm>
          <a:prstGeom prst="straightConnector1">
            <a:avLst/>
          </a:prstGeom>
          <a:noFill/>
          <a:ln w="12700" cap="flat" cmpd="sng">
            <a:solidFill>
              <a:schemeClr val="dk1"/>
            </a:solidFill>
            <a:prstDash val="solid"/>
            <a:round/>
            <a:headEnd type="none" w="med" len="med"/>
            <a:tailEnd type="none" w="med" len="med"/>
          </a:ln>
        </p:spPr>
      </p:cxnSp>
      <p:cxnSp>
        <p:nvCxnSpPr>
          <p:cNvPr id="156" name="Google Shape;156;p25"/>
          <p:cNvCxnSpPr/>
          <p:nvPr/>
        </p:nvCxnSpPr>
        <p:spPr>
          <a:xfrm rot="10800000">
            <a:off x="566738" y="1766888"/>
            <a:ext cx="2679700" cy="0"/>
          </a:xfrm>
          <a:prstGeom prst="straightConnector1">
            <a:avLst/>
          </a:prstGeom>
          <a:noFill/>
          <a:ln w="12700" cap="flat" cmpd="sng">
            <a:solidFill>
              <a:schemeClr val="dk1"/>
            </a:solidFill>
            <a:prstDash val="solid"/>
            <a:round/>
            <a:headEnd type="none" w="med" len="med"/>
            <a:tailEnd type="none" w="med" len="med"/>
          </a:ln>
        </p:spPr>
      </p:cxnSp>
      <p:cxnSp>
        <p:nvCxnSpPr>
          <p:cNvPr id="157" name="Google Shape;157;p25"/>
          <p:cNvCxnSpPr/>
          <p:nvPr/>
        </p:nvCxnSpPr>
        <p:spPr>
          <a:xfrm rot="10800000">
            <a:off x="3270250" y="852488"/>
            <a:ext cx="0" cy="5105400"/>
          </a:xfrm>
          <a:prstGeom prst="straightConnector1">
            <a:avLst/>
          </a:prstGeom>
          <a:noFill/>
          <a:ln w="12700" cap="flat" cmpd="sng">
            <a:solidFill>
              <a:schemeClr val="dk1"/>
            </a:solidFill>
            <a:prstDash val="solid"/>
            <a:round/>
            <a:headEnd type="none" w="med" len="med"/>
            <a:tailEnd type="none" w="med" len="med"/>
          </a:ln>
        </p:spPr>
      </p:cxnSp>
      <p:cxnSp>
        <p:nvCxnSpPr>
          <p:cNvPr id="158" name="Google Shape;158;p25"/>
          <p:cNvCxnSpPr/>
          <p:nvPr/>
        </p:nvCxnSpPr>
        <p:spPr>
          <a:xfrm>
            <a:off x="5943600" y="1752600"/>
            <a:ext cx="2700338" cy="14288"/>
          </a:xfrm>
          <a:prstGeom prst="straightConnector1">
            <a:avLst/>
          </a:prstGeom>
          <a:noFill/>
          <a:ln w="12700" cap="flat" cmpd="sng">
            <a:solidFill>
              <a:schemeClr val="dk1"/>
            </a:solidFill>
            <a:prstDash val="solid"/>
            <a:round/>
            <a:headEnd type="none" w="med" len="med"/>
            <a:tailEnd type="none" w="med" len="med"/>
          </a:ln>
        </p:spPr>
      </p:cxnSp>
      <p:cxnSp>
        <p:nvCxnSpPr>
          <p:cNvPr id="159" name="Google Shape;159;p25"/>
          <p:cNvCxnSpPr/>
          <p:nvPr/>
        </p:nvCxnSpPr>
        <p:spPr>
          <a:xfrm>
            <a:off x="5943600" y="5029200"/>
            <a:ext cx="2667000" cy="0"/>
          </a:xfrm>
          <a:prstGeom prst="straightConnector1">
            <a:avLst/>
          </a:prstGeom>
          <a:noFill/>
          <a:ln w="12700" cap="flat" cmpd="sng">
            <a:solidFill>
              <a:schemeClr val="dk1"/>
            </a:solidFill>
            <a:prstDash val="solid"/>
            <a:round/>
            <a:headEnd type="none" w="med" len="med"/>
            <a:tailEnd type="none" w="med" len="med"/>
          </a:ln>
        </p:spPr>
      </p:cxnSp>
      <p:cxnSp>
        <p:nvCxnSpPr>
          <p:cNvPr id="160" name="Google Shape;160;p25"/>
          <p:cNvCxnSpPr/>
          <p:nvPr/>
        </p:nvCxnSpPr>
        <p:spPr>
          <a:xfrm rot="10800000">
            <a:off x="5937250" y="852488"/>
            <a:ext cx="0" cy="5105400"/>
          </a:xfrm>
          <a:prstGeom prst="straightConnector1">
            <a:avLst/>
          </a:prstGeom>
          <a:noFill/>
          <a:ln w="12700" cap="flat" cmpd="sng">
            <a:solidFill>
              <a:schemeClr val="dk1"/>
            </a:solidFill>
            <a:prstDash val="solid"/>
            <a:round/>
            <a:headEnd type="none" w="med" len="med"/>
            <a:tailEnd type="none" w="med" len="med"/>
          </a:ln>
        </p:spPr>
      </p:cxnSp>
      <p:sp>
        <p:nvSpPr>
          <p:cNvPr id="161" name="Google Shape;161;p25"/>
          <p:cNvSpPr/>
          <p:nvPr/>
        </p:nvSpPr>
        <p:spPr>
          <a:xfrm>
            <a:off x="1417638" y="3182938"/>
            <a:ext cx="368300" cy="368300"/>
          </a:xfrm>
          <a:prstGeom prst="ellipse">
            <a:avLst/>
          </a:prstGeom>
          <a:solidFill>
            <a:schemeClr val="accent1"/>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Times New Roman"/>
              <a:ea typeface="Times New Roman"/>
              <a:cs typeface="Times New Roman"/>
              <a:sym typeface="Times New Roman"/>
            </a:endParaRPr>
          </a:p>
        </p:txBody>
      </p:sp>
      <p:sp>
        <p:nvSpPr>
          <p:cNvPr id="162" name="Google Shape;162;p25"/>
          <p:cNvSpPr/>
          <p:nvPr/>
        </p:nvSpPr>
        <p:spPr>
          <a:xfrm>
            <a:off x="2616200" y="0"/>
            <a:ext cx="1095375" cy="454025"/>
          </a:xfrm>
          <a:prstGeom prst="rect">
            <a:avLst/>
          </a:prstGeom>
          <a:noFill/>
          <a:ln>
            <a:noFill/>
          </a:ln>
        </p:spPr>
        <p:txBody>
          <a:bodyPr spcFirstLastPara="1" wrap="square" lIns="90475" tIns="44450" rIns="90475" bIns="44450" anchor="t" anchorCtr="0">
            <a:spAutoFit/>
          </a:bodyPr>
          <a:lstStyle/>
          <a:p>
            <a:pPr marL="0" marR="0" lvl="0" indent="0" algn="l" rtl="0">
              <a:spcBef>
                <a:spcPts val="0"/>
              </a:spcBef>
              <a:spcAft>
                <a:spcPts val="0"/>
              </a:spcAft>
              <a:buNone/>
            </a:pPr>
            <a:r>
              <a:rPr lang="en-US" sz="2400" b="1">
                <a:solidFill>
                  <a:srgbClr val="000000"/>
                </a:solidFill>
                <a:latin typeface="Arial"/>
                <a:ea typeface="Arial"/>
                <a:cs typeface="Arial"/>
                <a:sym typeface="Arial"/>
              </a:rPr>
              <a:t>HOME</a:t>
            </a:r>
            <a:endParaRPr/>
          </a:p>
        </p:txBody>
      </p:sp>
      <p:sp>
        <p:nvSpPr>
          <p:cNvPr id="163" name="Google Shape;163;p25"/>
          <p:cNvSpPr/>
          <p:nvPr/>
        </p:nvSpPr>
        <p:spPr>
          <a:xfrm>
            <a:off x="5740400" y="0"/>
            <a:ext cx="1460500" cy="454025"/>
          </a:xfrm>
          <a:prstGeom prst="rect">
            <a:avLst/>
          </a:prstGeom>
          <a:noFill/>
          <a:ln>
            <a:noFill/>
          </a:ln>
        </p:spPr>
        <p:txBody>
          <a:bodyPr spcFirstLastPara="1" wrap="square" lIns="90475" tIns="44450" rIns="90475" bIns="44450" anchor="t" anchorCtr="0">
            <a:spAutoFit/>
          </a:bodyPr>
          <a:lstStyle/>
          <a:p>
            <a:pPr marL="0" marR="0" lvl="0" indent="0" algn="l" rtl="0">
              <a:spcBef>
                <a:spcPts val="0"/>
              </a:spcBef>
              <a:spcAft>
                <a:spcPts val="0"/>
              </a:spcAft>
              <a:buNone/>
            </a:pPr>
            <a:r>
              <a:rPr lang="en-US" sz="2400" b="1">
                <a:solidFill>
                  <a:srgbClr val="000000"/>
                </a:solidFill>
                <a:latin typeface="Arial"/>
                <a:ea typeface="Arial"/>
                <a:cs typeface="Arial"/>
                <a:sym typeface="Arial"/>
              </a:rPr>
              <a:t>VISITOR</a:t>
            </a:r>
            <a:endParaRPr/>
          </a:p>
        </p:txBody>
      </p:sp>
      <p:sp>
        <p:nvSpPr>
          <p:cNvPr id="164" name="Google Shape;164;p25"/>
          <p:cNvSpPr/>
          <p:nvPr/>
        </p:nvSpPr>
        <p:spPr>
          <a:xfrm>
            <a:off x="7437438" y="3182938"/>
            <a:ext cx="368300" cy="368300"/>
          </a:xfrm>
          <a:prstGeom prst="ellipse">
            <a:avLst/>
          </a:prstGeom>
          <a:solidFill>
            <a:schemeClr val="accent1"/>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Times New Roman"/>
              <a:ea typeface="Times New Roman"/>
              <a:cs typeface="Times New Roman"/>
              <a:sym typeface="Times New Roman"/>
            </a:endParaRPr>
          </a:p>
        </p:txBody>
      </p:sp>
      <p:sp>
        <p:nvSpPr>
          <p:cNvPr id="165" name="Google Shape;165;p25"/>
          <p:cNvSpPr/>
          <p:nvPr/>
        </p:nvSpPr>
        <p:spPr>
          <a:xfrm>
            <a:off x="4313238" y="249238"/>
            <a:ext cx="596900" cy="139700"/>
          </a:xfrm>
          <a:prstGeom prst="rect">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Times New Roman"/>
              <a:ea typeface="Times New Roman"/>
              <a:cs typeface="Times New Roman"/>
              <a:sym typeface="Times New Roman"/>
            </a:endParaRPr>
          </a:p>
        </p:txBody>
      </p:sp>
      <p:cxnSp>
        <p:nvCxnSpPr>
          <p:cNvPr id="166" name="Google Shape;166;p25"/>
          <p:cNvCxnSpPr/>
          <p:nvPr/>
        </p:nvCxnSpPr>
        <p:spPr>
          <a:xfrm rot="10800000">
            <a:off x="4154488" y="-68263"/>
            <a:ext cx="0" cy="850901"/>
          </a:xfrm>
          <a:prstGeom prst="straightConnector1">
            <a:avLst/>
          </a:prstGeom>
          <a:noFill/>
          <a:ln w="12700" cap="flat" cmpd="sng">
            <a:solidFill>
              <a:schemeClr val="dk1"/>
            </a:solidFill>
            <a:prstDash val="solid"/>
            <a:round/>
            <a:headEnd type="none" w="med" len="med"/>
            <a:tailEnd type="none" w="med" len="med"/>
          </a:ln>
        </p:spPr>
      </p:cxnSp>
      <p:cxnSp>
        <p:nvCxnSpPr>
          <p:cNvPr id="167" name="Google Shape;167;p25"/>
          <p:cNvCxnSpPr/>
          <p:nvPr/>
        </p:nvCxnSpPr>
        <p:spPr>
          <a:xfrm rot="10800000">
            <a:off x="5068888" y="-68263"/>
            <a:ext cx="0" cy="850901"/>
          </a:xfrm>
          <a:prstGeom prst="straightConnector1">
            <a:avLst/>
          </a:prstGeom>
          <a:noFill/>
          <a:ln w="12700" cap="flat" cmpd="sng">
            <a:solidFill>
              <a:schemeClr val="dk1"/>
            </a:solidFill>
            <a:prstDash val="solid"/>
            <a:round/>
            <a:headEnd type="none" w="med" len="med"/>
            <a:tailEnd type="none" w="med" len="med"/>
          </a:ln>
        </p:spPr>
      </p:cxnSp>
      <p:sp>
        <p:nvSpPr>
          <p:cNvPr id="168" name="Google Shape;168;p25"/>
          <p:cNvSpPr/>
          <p:nvPr/>
        </p:nvSpPr>
        <p:spPr>
          <a:xfrm>
            <a:off x="2255838" y="325438"/>
            <a:ext cx="1358900" cy="63500"/>
          </a:xfrm>
          <a:prstGeom prst="rect">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Times New Roman"/>
              <a:ea typeface="Times New Roman"/>
              <a:cs typeface="Times New Roman"/>
              <a:sym typeface="Times New Roman"/>
            </a:endParaRPr>
          </a:p>
        </p:txBody>
      </p:sp>
      <p:sp>
        <p:nvSpPr>
          <p:cNvPr id="169" name="Google Shape;169;p25"/>
          <p:cNvSpPr/>
          <p:nvPr/>
        </p:nvSpPr>
        <p:spPr>
          <a:xfrm>
            <a:off x="5837238" y="325438"/>
            <a:ext cx="1587500" cy="63500"/>
          </a:xfrm>
          <a:prstGeom prst="rect">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Times New Roman"/>
              <a:ea typeface="Times New Roman"/>
              <a:cs typeface="Times New Roman"/>
              <a:sym typeface="Times New Roman"/>
            </a:endParaRPr>
          </a:p>
        </p:txBody>
      </p:sp>
      <p:cxnSp>
        <p:nvCxnSpPr>
          <p:cNvPr id="170" name="Google Shape;170;p25"/>
          <p:cNvCxnSpPr/>
          <p:nvPr/>
        </p:nvCxnSpPr>
        <p:spPr>
          <a:xfrm rot="10800000">
            <a:off x="2660650" y="547688"/>
            <a:ext cx="0" cy="304800"/>
          </a:xfrm>
          <a:prstGeom prst="straightConnector1">
            <a:avLst/>
          </a:prstGeom>
          <a:noFill/>
          <a:ln w="12700" cap="flat" cmpd="sng">
            <a:solidFill>
              <a:schemeClr val="dk1"/>
            </a:solidFill>
            <a:prstDash val="solid"/>
            <a:round/>
            <a:headEnd type="none" w="med" len="med"/>
            <a:tailEnd type="none" w="med" len="med"/>
          </a:ln>
        </p:spPr>
      </p:cxnSp>
      <p:cxnSp>
        <p:nvCxnSpPr>
          <p:cNvPr id="171" name="Google Shape;171;p25"/>
          <p:cNvCxnSpPr/>
          <p:nvPr/>
        </p:nvCxnSpPr>
        <p:spPr>
          <a:xfrm rot="10800000">
            <a:off x="6623050" y="547688"/>
            <a:ext cx="0" cy="304800"/>
          </a:xfrm>
          <a:prstGeom prst="straightConnector1">
            <a:avLst/>
          </a:prstGeom>
          <a:noFill/>
          <a:ln w="12700" cap="flat" cmpd="sng">
            <a:solidFill>
              <a:schemeClr val="dk1"/>
            </a:solidFill>
            <a:prstDash val="solid"/>
            <a:round/>
            <a:headEnd type="none" w="med" len="med"/>
            <a:tailEnd type="none" w="med" len="med"/>
          </a:ln>
        </p:spPr>
      </p:cxnSp>
      <p:cxnSp>
        <p:nvCxnSpPr>
          <p:cNvPr id="172" name="Google Shape;172;p25"/>
          <p:cNvCxnSpPr/>
          <p:nvPr/>
        </p:nvCxnSpPr>
        <p:spPr>
          <a:xfrm rot="10800000">
            <a:off x="4608513" y="852488"/>
            <a:ext cx="0" cy="5105400"/>
          </a:xfrm>
          <a:prstGeom prst="straightConnector1">
            <a:avLst/>
          </a:prstGeom>
          <a:noFill/>
          <a:ln w="12700" cap="flat" cmpd="sng">
            <a:solidFill>
              <a:schemeClr val="dk1"/>
            </a:solidFill>
            <a:prstDash val="solid"/>
            <a:round/>
            <a:headEnd type="none" w="med" len="med"/>
            <a:tailEnd type="none" w="med" len="med"/>
          </a:ln>
        </p:spPr>
      </p:cxnSp>
      <p:cxnSp>
        <p:nvCxnSpPr>
          <p:cNvPr id="173" name="Google Shape;173;p25"/>
          <p:cNvCxnSpPr/>
          <p:nvPr/>
        </p:nvCxnSpPr>
        <p:spPr>
          <a:xfrm rot="10800000">
            <a:off x="566738" y="5043488"/>
            <a:ext cx="2679700" cy="0"/>
          </a:xfrm>
          <a:prstGeom prst="straightConnector1">
            <a:avLst/>
          </a:prstGeom>
          <a:noFill/>
          <a:ln w="12700" cap="flat" cmpd="sng">
            <a:solidFill>
              <a:schemeClr val="dk1"/>
            </a:solidFill>
            <a:prstDash val="solid"/>
            <a:round/>
            <a:headEnd type="none" w="med" len="med"/>
            <a:tailEnd type="none" w="med" len="med"/>
          </a:ln>
        </p:spPr>
      </p:cxnSp>
      <p:sp>
        <p:nvSpPr>
          <p:cNvPr id="174" name="Google Shape;174;p25"/>
          <p:cNvSpPr/>
          <p:nvPr/>
        </p:nvSpPr>
        <p:spPr>
          <a:xfrm>
            <a:off x="527050" y="623888"/>
            <a:ext cx="76200" cy="228600"/>
          </a:xfrm>
          <a:prstGeom prst="can">
            <a:avLst>
              <a:gd name="adj" fmla="val 75000"/>
            </a:avLst>
          </a:prstGeom>
          <a:solidFill>
            <a:srgbClr val="FF9900"/>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Times New Roman"/>
              <a:ea typeface="Times New Roman"/>
              <a:cs typeface="Times New Roman"/>
              <a:sym typeface="Times New Roman"/>
            </a:endParaRPr>
          </a:p>
        </p:txBody>
      </p:sp>
      <p:sp>
        <p:nvSpPr>
          <p:cNvPr id="175" name="Google Shape;175;p25"/>
          <p:cNvSpPr/>
          <p:nvPr/>
        </p:nvSpPr>
        <p:spPr>
          <a:xfrm>
            <a:off x="4565650" y="5729288"/>
            <a:ext cx="76200" cy="228600"/>
          </a:xfrm>
          <a:prstGeom prst="can">
            <a:avLst>
              <a:gd name="adj" fmla="val 75000"/>
            </a:avLst>
          </a:prstGeom>
          <a:solidFill>
            <a:srgbClr val="FF9900"/>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Times New Roman"/>
              <a:ea typeface="Times New Roman"/>
              <a:cs typeface="Times New Roman"/>
              <a:sym typeface="Times New Roman"/>
            </a:endParaRPr>
          </a:p>
        </p:txBody>
      </p:sp>
      <p:sp>
        <p:nvSpPr>
          <p:cNvPr id="176" name="Google Shape;176;p25"/>
          <p:cNvSpPr/>
          <p:nvPr/>
        </p:nvSpPr>
        <p:spPr>
          <a:xfrm>
            <a:off x="4108450" y="623888"/>
            <a:ext cx="76200" cy="228600"/>
          </a:xfrm>
          <a:prstGeom prst="can">
            <a:avLst>
              <a:gd name="adj" fmla="val 75000"/>
            </a:avLst>
          </a:prstGeom>
          <a:solidFill>
            <a:srgbClr val="FF9900"/>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Times New Roman"/>
              <a:ea typeface="Times New Roman"/>
              <a:cs typeface="Times New Roman"/>
              <a:sym typeface="Times New Roman"/>
            </a:endParaRPr>
          </a:p>
        </p:txBody>
      </p:sp>
      <p:sp>
        <p:nvSpPr>
          <p:cNvPr id="177" name="Google Shape;177;p25"/>
          <p:cNvSpPr/>
          <p:nvPr/>
        </p:nvSpPr>
        <p:spPr>
          <a:xfrm>
            <a:off x="5022850" y="623888"/>
            <a:ext cx="76200" cy="228600"/>
          </a:xfrm>
          <a:prstGeom prst="can">
            <a:avLst>
              <a:gd name="adj" fmla="val 75000"/>
            </a:avLst>
          </a:prstGeom>
          <a:solidFill>
            <a:srgbClr val="FF9900"/>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Times New Roman"/>
              <a:ea typeface="Times New Roman"/>
              <a:cs typeface="Times New Roman"/>
              <a:sym typeface="Times New Roman"/>
            </a:endParaRPr>
          </a:p>
        </p:txBody>
      </p:sp>
      <p:sp>
        <p:nvSpPr>
          <p:cNvPr id="178" name="Google Shape;178;p25"/>
          <p:cNvSpPr/>
          <p:nvPr/>
        </p:nvSpPr>
        <p:spPr>
          <a:xfrm>
            <a:off x="8604250" y="623888"/>
            <a:ext cx="76200" cy="228600"/>
          </a:xfrm>
          <a:prstGeom prst="can">
            <a:avLst>
              <a:gd name="adj" fmla="val 75000"/>
            </a:avLst>
          </a:prstGeom>
          <a:solidFill>
            <a:srgbClr val="FF9900"/>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Times New Roman"/>
              <a:ea typeface="Times New Roman"/>
              <a:cs typeface="Times New Roman"/>
              <a:sym typeface="Times New Roman"/>
            </a:endParaRPr>
          </a:p>
        </p:txBody>
      </p:sp>
      <p:sp>
        <p:nvSpPr>
          <p:cNvPr id="179" name="Google Shape;179;p25"/>
          <p:cNvSpPr/>
          <p:nvPr/>
        </p:nvSpPr>
        <p:spPr>
          <a:xfrm>
            <a:off x="8604250" y="5729288"/>
            <a:ext cx="76200" cy="228600"/>
          </a:xfrm>
          <a:prstGeom prst="can">
            <a:avLst>
              <a:gd name="adj" fmla="val 75000"/>
            </a:avLst>
          </a:prstGeom>
          <a:solidFill>
            <a:srgbClr val="FF9900"/>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Times New Roman"/>
              <a:ea typeface="Times New Roman"/>
              <a:cs typeface="Times New Roman"/>
              <a:sym typeface="Times New Roman"/>
            </a:endParaRPr>
          </a:p>
        </p:txBody>
      </p:sp>
      <p:sp>
        <p:nvSpPr>
          <p:cNvPr id="180" name="Google Shape;180;p25"/>
          <p:cNvSpPr/>
          <p:nvPr/>
        </p:nvSpPr>
        <p:spPr>
          <a:xfrm>
            <a:off x="527050" y="5729288"/>
            <a:ext cx="76200" cy="228600"/>
          </a:xfrm>
          <a:prstGeom prst="can">
            <a:avLst>
              <a:gd name="adj" fmla="val 75000"/>
            </a:avLst>
          </a:prstGeom>
          <a:solidFill>
            <a:srgbClr val="FF9900"/>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Times New Roman"/>
              <a:ea typeface="Times New Roman"/>
              <a:cs typeface="Times New Roman"/>
              <a:sym typeface="Times New Roman"/>
            </a:endParaRPr>
          </a:p>
        </p:txBody>
      </p:sp>
      <p:sp>
        <p:nvSpPr>
          <p:cNvPr id="181" name="Google Shape;181;p25"/>
          <p:cNvSpPr/>
          <p:nvPr/>
        </p:nvSpPr>
        <p:spPr>
          <a:xfrm>
            <a:off x="2740025" y="377825"/>
            <a:ext cx="731838" cy="271463"/>
          </a:xfrm>
          <a:prstGeom prst="rect">
            <a:avLst/>
          </a:prstGeom>
          <a:noFill/>
          <a:ln>
            <a:noFill/>
          </a:ln>
        </p:spPr>
        <p:txBody>
          <a:bodyPr spcFirstLastPara="1" wrap="square" lIns="90475" tIns="44450" rIns="90475" bIns="44450" anchor="t" anchorCtr="0">
            <a:spAutoFit/>
          </a:bodyPr>
          <a:lstStyle/>
          <a:p>
            <a:pPr marL="0" marR="0" lvl="0" indent="0" algn="l" rtl="0">
              <a:spcBef>
                <a:spcPts val="0"/>
              </a:spcBef>
              <a:spcAft>
                <a:spcPts val="0"/>
              </a:spcAft>
              <a:buNone/>
            </a:pPr>
            <a:r>
              <a:rPr lang="en-US" sz="1200">
                <a:solidFill>
                  <a:srgbClr val="000000"/>
                </a:solidFill>
                <a:latin typeface="Times New Roman"/>
                <a:ea typeface="Times New Roman"/>
                <a:cs typeface="Times New Roman"/>
                <a:sym typeface="Times New Roman"/>
              </a:rPr>
              <a:t>XXXXX</a:t>
            </a:r>
            <a:endParaRPr/>
          </a:p>
        </p:txBody>
      </p:sp>
      <p:sp>
        <p:nvSpPr>
          <p:cNvPr id="182" name="Google Shape;182;p25"/>
          <p:cNvSpPr/>
          <p:nvPr/>
        </p:nvSpPr>
        <p:spPr>
          <a:xfrm>
            <a:off x="5559425" y="377825"/>
            <a:ext cx="731838" cy="271463"/>
          </a:xfrm>
          <a:prstGeom prst="rect">
            <a:avLst/>
          </a:prstGeom>
          <a:noFill/>
          <a:ln>
            <a:noFill/>
          </a:ln>
        </p:spPr>
        <p:txBody>
          <a:bodyPr spcFirstLastPara="1" wrap="square" lIns="90475" tIns="44450" rIns="90475" bIns="44450" anchor="t" anchorCtr="0">
            <a:spAutoFit/>
          </a:bodyPr>
          <a:lstStyle/>
          <a:p>
            <a:pPr marL="0" marR="0" lvl="0" indent="0" algn="l" rtl="0">
              <a:spcBef>
                <a:spcPts val="0"/>
              </a:spcBef>
              <a:spcAft>
                <a:spcPts val="0"/>
              </a:spcAft>
              <a:buNone/>
            </a:pPr>
            <a:r>
              <a:rPr lang="en-US" sz="1200">
                <a:solidFill>
                  <a:srgbClr val="000000"/>
                </a:solidFill>
                <a:latin typeface="Times New Roman"/>
                <a:ea typeface="Times New Roman"/>
                <a:cs typeface="Times New Roman"/>
                <a:sym typeface="Times New Roman"/>
              </a:rPr>
              <a:t>OOOOO</a:t>
            </a:r>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ransition spd="slow">
    <p:push/>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customXml" Target="../ink/ink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Google Shape;224;p37"/>
          <p:cNvPicPr preferRelativeResize="0"/>
          <p:nvPr/>
        </p:nvPicPr>
        <p:blipFill rotWithShape="1">
          <a:blip r:embed="rId3">
            <a:alphaModFix/>
          </a:blip>
          <a:srcRect/>
          <a:stretch/>
        </p:blipFill>
        <p:spPr>
          <a:xfrm>
            <a:off x="7356269" y="1066800"/>
            <a:ext cx="609600" cy="609600"/>
          </a:xfrm>
          <a:prstGeom prst="rect">
            <a:avLst/>
          </a:prstGeom>
          <a:noFill/>
          <a:ln>
            <a:noFill/>
          </a:ln>
        </p:spPr>
      </p:pic>
      <p:sp>
        <p:nvSpPr>
          <p:cNvPr id="225" name="Google Shape;225;p37"/>
          <p:cNvSpPr txBox="1">
            <a:spLocks noGrp="1"/>
          </p:cNvSpPr>
          <p:nvPr>
            <p:ph type="ctrTitle"/>
          </p:nvPr>
        </p:nvSpPr>
        <p:spPr>
          <a:xfrm>
            <a:off x="-228600" y="1524000"/>
            <a:ext cx="67056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17365D"/>
              </a:buClr>
              <a:buSzPts val="6000"/>
              <a:buFont typeface="Calibri"/>
              <a:buNone/>
            </a:pPr>
            <a:r>
              <a:rPr lang="en-US" sz="6000" b="1" i="1">
                <a:solidFill>
                  <a:srgbClr val="17365D"/>
                </a:solidFill>
              </a:rPr>
              <a:t>Faceoff Training</a:t>
            </a:r>
            <a:endParaRPr/>
          </a:p>
        </p:txBody>
      </p:sp>
      <p:sp>
        <p:nvSpPr>
          <p:cNvPr id="226" name="Google Shape;226;p37"/>
          <p:cNvSpPr txBox="1">
            <a:spLocks noGrp="1"/>
          </p:cNvSpPr>
          <p:nvPr>
            <p:ph type="subTitle" idx="1"/>
          </p:nvPr>
        </p:nvSpPr>
        <p:spPr>
          <a:xfrm>
            <a:off x="2057400" y="3276600"/>
            <a:ext cx="6400800" cy="22860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000000"/>
              </a:buClr>
              <a:buSzPts val="3300"/>
              <a:buNone/>
            </a:pPr>
            <a:r>
              <a:rPr lang="en-US" sz="3300">
                <a:solidFill>
                  <a:srgbClr val="000000"/>
                </a:solidFill>
              </a:rPr>
              <a:t>KLOA Officials Clinic</a:t>
            </a:r>
            <a:endParaRPr/>
          </a:p>
          <a:p>
            <a:pPr marL="0" lvl="0" indent="0" algn="ctr" rtl="0">
              <a:lnSpc>
                <a:spcPct val="90000"/>
              </a:lnSpc>
              <a:spcBef>
                <a:spcPts val="660"/>
              </a:spcBef>
              <a:spcAft>
                <a:spcPts val="0"/>
              </a:spcAft>
              <a:buClr>
                <a:srgbClr val="000000"/>
              </a:buClr>
              <a:buSzPts val="3300"/>
              <a:buNone/>
            </a:pPr>
            <a:r>
              <a:rPr lang="en-US" sz="3300">
                <a:solidFill>
                  <a:srgbClr val="000000"/>
                </a:solidFill>
              </a:rPr>
              <a:t>March 1, 2020</a:t>
            </a:r>
            <a:endParaRPr/>
          </a:p>
          <a:p>
            <a:pPr marL="0" lvl="0" indent="0" algn="ctr" rtl="0">
              <a:lnSpc>
                <a:spcPct val="90000"/>
              </a:lnSpc>
              <a:spcBef>
                <a:spcPts val="660"/>
              </a:spcBef>
              <a:spcAft>
                <a:spcPts val="0"/>
              </a:spcAft>
              <a:buClr>
                <a:srgbClr val="888888"/>
              </a:buClr>
              <a:buSzPts val="3300"/>
              <a:buNone/>
            </a:pPr>
            <a:endParaRPr sz="3300">
              <a:solidFill>
                <a:srgbClr val="000000"/>
              </a:solidFill>
            </a:endParaRPr>
          </a:p>
          <a:p>
            <a:pPr marL="0" lvl="0" indent="0" algn="ctr" rtl="0">
              <a:lnSpc>
                <a:spcPct val="90000"/>
              </a:lnSpc>
              <a:spcBef>
                <a:spcPts val="660"/>
              </a:spcBef>
              <a:spcAft>
                <a:spcPts val="0"/>
              </a:spcAft>
              <a:buClr>
                <a:srgbClr val="888888"/>
              </a:buClr>
              <a:buSzPts val="3300"/>
              <a:buNone/>
            </a:pPr>
            <a:r>
              <a:rPr lang="en-US" sz="3300"/>
              <a:t>David Tripp and Dennis Runyon</a:t>
            </a:r>
            <a:endParaRPr/>
          </a:p>
          <a:p>
            <a:pPr marL="0" lvl="0" indent="0" algn="ctr" rtl="0">
              <a:lnSpc>
                <a:spcPct val="90000"/>
              </a:lnSpc>
              <a:spcBef>
                <a:spcPts val="660"/>
              </a:spcBef>
              <a:spcAft>
                <a:spcPts val="0"/>
              </a:spcAft>
              <a:buClr>
                <a:srgbClr val="888888"/>
              </a:buClr>
              <a:buSzPts val="3300"/>
              <a:buNone/>
            </a:pPr>
            <a:endParaRPr sz="3300"/>
          </a:p>
          <a:p>
            <a:pPr marL="0" lvl="0" indent="0" algn="l" rtl="0">
              <a:lnSpc>
                <a:spcPct val="90000"/>
              </a:lnSpc>
              <a:spcBef>
                <a:spcPts val="660"/>
              </a:spcBef>
              <a:spcAft>
                <a:spcPts val="0"/>
              </a:spcAft>
              <a:buClr>
                <a:srgbClr val="888888"/>
              </a:buClr>
              <a:buSzPts val="3300"/>
              <a:buNone/>
            </a:pPr>
            <a:endParaRPr sz="3300"/>
          </a:p>
          <a:p>
            <a:pPr marL="0" lvl="0" indent="0" algn="ctr" rtl="0">
              <a:lnSpc>
                <a:spcPct val="90000"/>
              </a:lnSpc>
              <a:spcBef>
                <a:spcPts val="640"/>
              </a:spcBef>
              <a:spcAft>
                <a:spcPts val="0"/>
              </a:spcAft>
              <a:buClr>
                <a:srgbClr val="888888"/>
              </a:buClr>
              <a:buSzPts val="3200"/>
              <a:buNone/>
            </a:pPr>
            <a:endParaRPr/>
          </a:p>
        </p:txBody>
      </p:sp>
      <p:sp>
        <p:nvSpPr>
          <p:cNvPr id="227" name="Google Shape;227;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Face – Offs</a:t>
            </a:r>
            <a:endParaRPr/>
          </a:p>
        </p:txBody>
      </p:sp>
      <p:sp>
        <p:nvSpPr>
          <p:cNvPr id="228" name="Google Shape;228;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pic>
        <p:nvPicPr>
          <p:cNvPr id="229" name="Google Shape;229;p37" descr="C:\Users\Dale\AppData\Local\Microsoft\Windows\Temporary Internet Files\Content.IE5\L1H524NM\MC900242207[1].wmf"/>
          <p:cNvPicPr preferRelativeResize="0"/>
          <p:nvPr/>
        </p:nvPicPr>
        <p:blipFill rotWithShape="1">
          <a:blip r:embed="rId4">
            <a:alphaModFix/>
          </a:blip>
          <a:srcRect/>
          <a:stretch/>
        </p:blipFill>
        <p:spPr>
          <a:xfrm>
            <a:off x="533400" y="4191000"/>
            <a:ext cx="1402690" cy="1820570"/>
          </a:xfrm>
          <a:prstGeom prst="rect">
            <a:avLst/>
          </a:prstGeom>
          <a:noFill/>
          <a:ln>
            <a:noFill/>
          </a:ln>
        </p:spPr>
      </p:pic>
      <p:pic>
        <p:nvPicPr>
          <p:cNvPr id="230" name="Google Shape;230;p37"/>
          <p:cNvPicPr preferRelativeResize="0"/>
          <p:nvPr/>
        </p:nvPicPr>
        <p:blipFill rotWithShape="1">
          <a:blip r:embed="rId5">
            <a:alphaModFix/>
          </a:blip>
          <a:srcRect/>
          <a:stretch/>
        </p:blipFill>
        <p:spPr>
          <a:xfrm>
            <a:off x="5486400" y="152400"/>
            <a:ext cx="3450336" cy="1716024"/>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9"/>
                                        </p:tgtEl>
                                        <p:attrNameLst>
                                          <p:attrName>style.visibility</p:attrName>
                                        </p:attrNameLst>
                                      </p:cBhvr>
                                      <p:to>
                                        <p:strVal val="visible"/>
                                      </p:to>
                                    </p:set>
                                    <p:animEffect transition="in" filter="fade">
                                      <p:cBhvr>
                                        <p:cTn id="7" dur="1822"/>
                                        <p:tgtEl>
                                          <p:spTgt spid="229"/>
                                        </p:tgtEl>
                                      </p:cBhvr>
                                    </p:animEffect>
                                  </p:childTnLst>
                                </p:cTn>
                              </p:par>
                              <p:par>
                                <p:cTn id="8" presetID="10" presetClass="entr" presetSubtype="0" fill="hold" nodeType="withEffect">
                                  <p:stCondLst>
                                    <p:cond delay="0"/>
                                  </p:stCondLst>
                                  <p:childTnLst>
                                    <p:set>
                                      <p:cBhvr>
                                        <p:cTn id="9" dur="1" fill="hold">
                                          <p:stCondLst>
                                            <p:cond delay="0"/>
                                          </p:stCondLst>
                                        </p:cTn>
                                        <p:tgtEl>
                                          <p:spTgt spid="226">
                                            <p:txEl>
                                              <p:pRg st="0" end="0"/>
                                            </p:txEl>
                                          </p:spTgt>
                                        </p:tgtEl>
                                        <p:attrNameLst>
                                          <p:attrName>style.visibility</p:attrName>
                                        </p:attrNameLst>
                                      </p:cBhvr>
                                      <p:to>
                                        <p:strVal val="visible"/>
                                      </p:to>
                                    </p:set>
                                    <p:animEffect transition="in" filter="fade">
                                      <p:cBhvr>
                                        <p:cTn id="10" dur="1000"/>
                                        <p:tgtEl>
                                          <p:spTgt spid="226">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26">
                                            <p:txEl>
                                              <p:pRg st="1" end="1"/>
                                            </p:txEl>
                                          </p:spTgt>
                                        </p:tgtEl>
                                        <p:attrNameLst>
                                          <p:attrName>style.visibility</p:attrName>
                                        </p:attrNameLst>
                                      </p:cBhvr>
                                      <p:to>
                                        <p:strVal val="visible"/>
                                      </p:to>
                                    </p:set>
                                    <p:animEffect transition="in" filter="fade">
                                      <p:cBhvr>
                                        <p:cTn id="13" dur="1000"/>
                                        <p:tgtEl>
                                          <p:spTgt spid="226">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26">
                                            <p:txEl>
                                              <p:pRg st="2" end="2"/>
                                            </p:txEl>
                                          </p:spTgt>
                                        </p:tgtEl>
                                        <p:attrNameLst>
                                          <p:attrName>style.visibility</p:attrName>
                                        </p:attrNameLst>
                                      </p:cBhvr>
                                      <p:to>
                                        <p:strVal val="visible"/>
                                      </p:to>
                                    </p:set>
                                    <p:animEffect transition="in" filter="fade">
                                      <p:cBhvr>
                                        <p:cTn id="16" dur="1000"/>
                                        <p:tgtEl>
                                          <p:spTgt spid="226">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26">
                                            <p:txEl>
                                              <p:pRg st="3" end="3"/>
                                            </p:txEl>
                                          </p:spTgt>
                                        </p:tgtEl>
                                        <p:attrNameLst>
                                          <p:attrName>style.visibility</p:attrName>
                                        </p:attrNameLst>
                                      </p:cBhvr>
                                      <p:to>
                                        <p:strVal val="visible"/>
                                      </p:to>
                                    </p:set>
                                    <p:animEffect transition="in" filter="fade">
                                      <p:cBhvr>
                                        <p:cTn id="19" dur="1000"/>
                                        <p:tgtEl>
                                          <p:spTgt spid="226">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26">
                                            <p:txEl>
                                              <p:pRg st="4" end="4"/>
                                            </p:txEl>
                                          </p:spTgt>
                                        </p:tgtEl>
                                        <p:attrNameLst>
                                          <p:attrName>style.visibility</p:attrName>
                                        </p:attrNameLst>
                                      </p:cBhvr>
                                      <p:to>
                                        <p:strVal val="visible"/>
                                      </p:to>
                                    </p:set>
                                    <p:animEffect transition="in" filter="fade">
                                      <p:cBhvr>
                                        <p:cTn id="22" dur="1000"/>
                                        <p:tgtEl>
                                          <p:spTgt spid="226">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26">
                                            <p:txEl>
                                              <p:pRg st="5" end="5"/>
                                            </p:txEl>
                                          </p:spTgt>
                                        </p:tgtEl>
                                        <p:attrNameLst>
                                          <p:attrName>style.visibility</p:attrName>
                                        </p:attrNameLst>
                                      </p:cBhvr>
                                      <p:to>
                                        <p:strVal val="visible"/>
                                      </p:to>
                                    </p:set>
                                    <p:animEffect transition="in" filter="fade">
                                      <p:cBhvr>
                                        <p:cTn id="25" dur="1000"/>
                                        <p:tgtEl>
                                          <p:spTgt spid="226">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26">
                                            <p:txEl>
                                              <p:pRg st="6" end="6"/>
                                            </p:txEl>
                                          </p:spTgt>
                                        </p:tgtEl>
                                        <p:attrNameLst>
                                          <p:attrName>style.visibility</p:attrName>
                                        </p:attrNameLst>
                                      </p:cBhvr>
                                      <p:to>
                                        <p:strVal val="visible"/>
                                      </p:to>
                                    </p:set>
                                    <p:animEffect transition="in" filter="fade">
                                      <p:cBhvr>
                                        <p:cTn id="28" dur="1000"/>
                                        <p:tgtEl>
                                          <p:spTgt spid="22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4"/>
          <p:cNvSpPr txBox="1">
            <a:spLocks noGrp="1"/>
          </p:cNvSpPr>
          <p:nvPr>
            <p:ph type="title"/>
          </p:nvPr>
        </p:nvSpPr>
        <p:spPr>
          <a:xfrm>
            <a:off x="381000" y="228600"/>
            <a:ext cx="8229600" cy="9906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ctr" anchorCtr="1">
            <a:normAutofit/>
          </a:bodyPr>
          <a:lstStyle/>
          <a:p>
            <a:pPr marL="0" lvl="0" indent="0" algn="ctr" rtl="0">
              <a:spcBef>
                <a:spcPts val="0"/>
              </a:spcBef>
              <a:spcAft>
                <a:spcPts val="0"/>
              </a:spcAft>
              <a:buClr>
                <a:srgbClr val="DF322D"/>
              </a:buClr>
              <a:buSzPts val="5400"/>
              <a:buFont typeface="Calibri"/>
              <a:buNone/>
            </a:pPr>
            <a:r>
              <a:rPr lang="en-US" sz="5400" b="1" i="1">
                <a:solidFill>
                  <a:srgbClr val="DF322D"/>
                </a:solidFill>
              </a:rPr>
              <a:t>Prior to the Face-off</a:t>
            </a:r>
            <a:endParaRPr/>
          </a:p>
        </p:txBody>
      </p:sp>
      <p:sp>
        <p:nvSpPr>
          <p:cNvPr id="290" name="Google Shape;290;p44"/>
          <p:cNvSpPr txBox="1">
            <a:spLocks noGrp="1"/>
          </p:cNvSpPr>
          <p:nvPr>
            <p:ph type="body" idx="1"/>
          </p:nvPr>
        </p:nvSpPr>
        <p:spPr>
          <a:xfrm>
            <a:off x="457200" y="1143000"/>
            <a:ext cx="8229600" cy="5059363"/>
          </a:xfrm>
          <a:prstGeom prst="rect">
            <a:avLst/>
          </a:prstGeom>
          <a:noFill/>
          <a:ln>
            <a:noFill/>
          </a:ln>
        </p:spPr>
        <p:txBody>
          <a:bodyPr spcFirstLastPara="1" wrap="square" lIns="91425" tIns="45700" rIns="91425" bIns="45700" anchor="t" anchorCtr="0">
            <a:normAutofit/>
          </a:bodyPr>
          <a:lstStyle/>
          <a:p>
            <a:pPr marL="342900" lvl="0" indent="-190500" algn="l" rtl="0">
              <a:spcBef>
                <a:spcPts val="0"/>
              </a:spcBef>
              <a:spcAft>
                <a:spcPts val="0"/>
              </a:spcAft>
              <a:buClr>
                <a:schemeClr val="dk1"/>
              </a:buClr>
              <a:buSzPts val="2400"/>
              <a:buNone/>
            </a:pPr>
            <a:endParaRPr sz="2400" dirty="0"/>
          </a:p>
          <a:p>
            <a:pPr marL="342900" lvl="0" indent="-342900" algn="l" rtl="0">
              <a:spcBef>
                <a:spcPts val="480"/>
              </a:spcBef>
              <a:spcAft>
                <a:spcPts val="0"/>
              </a:spcAft>
              <a:buClr>
                <a:schemeClr val="dk1"/>
              </a:buClr>
              <a:buSzPts val="2400"/>
              <a:buChar char="•"/>
            </a:pPr>
            <a:r>
              <a:rPr lang="en-US" sz="2400" dirty="0"/>
              <a:t>In your pre-game with the other official(s):</a:t>
            </a:r>
            <a:endParaRPr dirty="0"/>
          </a:p>
          <a:p>
            <a:pPr marL="742950" lvl="1" indent="-285750" algn="l" rtl="0">
              <a:spcBef>
                <a:spcPts val="400"/>
              </a:spcBef>
              <a:spcAft>
                <a:spcPts val="0"/>
              </a:spcAft>
              <a:buClr>
                <a:schemeClr val="dk1"/>
              </a:buClr>
              <a:buSzPts val="2000"/>
              <a:buChar char="–"/>
            </a:pPr>
            <a:r>
              <a:rPr lang="en-US" sz="2000" dirty="0"/>
              <a:t>How does the R want to administer faceoffs?</a:t>
            </a:r>
            <a:endParaRPr dirty="0"/>
          </a:p>
          <a:p>
            <a:pPr marL="1143000" lvl="2" indent="-228600" algn="l" rtl="0">
              <a:spcBef>
                <a:spcPts val="400"/>
              </a:spcBef>
              <a:spcAft>
                <a:spcPts val="0"/>
              </a:spcAft>
              <a:buClr>
                <a:schemeClr val="dk1"/>
              </a:buClr>
              <a:buSzPts val="2000"/>
              <a:buChar char="•"/>
            </a:pPr>
            <a:r>
              <a:rPr lang="en-US" sz="2000" dirty="0"/>
              <a:t>How much do you “talk to” the faceoff middies?</a:t>
            </a:r>
            <a:endParaRPr dirty="0"/>
          </a:p>
          <a:p>
            <a:pPr marL="1143000" lvl="2" indent="-228600" algn="l" rtl="0">
              <a:spcBef>
                <a:spcPts val="400"/>
              </a:spcBef>
              <a:spcAft>
                <a:spcPts val="0"/>
              </a:spcAft>
              <a:buClr>
                <a:schemeClr val="dk1"/>
              </a:buClr>
              <a:buSzPts val="2000"/>
              <a:buChar char="•"/>
            </a:pPr>
            <a:r>
              <a:rPr lang="en-US" sz="2000" dirty="0"/>
              <a:t>How tight do you want to manage faceoffs?</a:t>
            </a:r>
            <a:endParaRPr dirty="0"/>
          </a:p>
          <a:p>
            <a:pPr marL="1600200" lvl="3" indent="-228600" algn="l" rtl="0">
              <a:spcBef>
                <a:spcPts val="320"/>
              </a:spcBef>
              <a:spcAft>
                <a:spcPts val="0"/>
              </a:spcAft>
              <a:buClr>
                <a:schemeClr val="dk1"/>
              </a:buClr>
              <a:buSzPts val="1600"/>
              <a:buChar char="–"/>
            </a:pPr>
            <a:r>
              <a:rPr lang="en-US" sz="1600" dirty="0"/>
              <a:t>Based on skill &amp; level, time in the season.</a:t>
            </a:r>
            <a:endParaRPr dirty="0"/>
          </a:p>
          <a:p>
            <a:pPr marL="742950" lvl="1" indent="-285750" algn="l" rtl="0">
              <a:spcBef>
                <a:spcPts val="400"/>
              </a:spcBef>
              <a:spcAft>
                <a:spcPts val="0"/>
              </a:spcAft>
              <a:buClr>
                <a:schemeClr val="dk1"/>
              </a:buClr>
              <a:buSzPts val="2000"/>
              <a:buChar char="–"/>
            </a:pPr>
            <a:r>
              <a:rPr lang="en-US" sz="2000" dirty="0"/>
              <a:t>Review the roles of the other referee(s)</a:t>
            </a:r>
            <a:endParaRPr dirty="0"/>
          </a:p>
          <a:p>
            <a:pPr marL="742950" lvl="1" indent="-285750" algn="l" rtl="0">
              <a:spcBef>
                <a:spcPts val="400"/>
              </a:spcBef>
              <a:spcAft>
                <a:spcPts val="0"/>
              </a:spcAft>
              <a:buClr>
                <a:srgbClr val="3366FF"/>
              </a:buClr>
              <a:buSzPts val="2000"/>
              <a:buChar char="–"/>
            </a:pPr>
            <a:r>
              <a:rPr lang="en-US" sz="2000" b="1" u="sng" dirty="0">
                <a:solidFill>
                  <a:srgbClr val="3366FF"/>
                </a:solidFill>
              </a:rPr>
              <a:t>The objective is to be consistent throughout the game between all officials!</a:t>
            </a:r>
            <a:endParaRPr sz="2000" b="1" u="sng" dirty="0">
              <a:solidFill>
                <a:srgbClr val="3366FF"/>
              </a:solidFill>
            </a:endParaRPr>
          </a:p>
          <a:p>
            <a:pPr marL="342900" lvl="0" indent="-342900" algn="l" rtl="0">
              <a:spcBef>
                <a:spcPts val="480"/>
              </a:spcBef>
              <a:spcAft>
                <a:spcPts val="0"/>
              </a:spcAft>
              <a:buClr>
                <a:schemeClr val="dk1"/>
              </a:buClr>
              <a:buSzPts val="2400"/>
              <a:buChar char="•"/>
            </a:pPr>
            <a:r>
              <a:rPr lang="en-US" sz="2400" dirty="0"/>
              <a:t>In your pre-game with the coaches &amp; players:</a:t>
            </a:r>
            <a:endParaRPr dirty="0"/>
          </a:p>
          <a:p>
            <a:pPr marL="742950" lvl="1" indent="-285750" algn="l" rtl="0">
              <a:spcBef>
                <a:spcPts val="400"/>
              </a:spcBef>
              <a:spcAft>
                <a:spcPts val="0"/>
              </a:spcAft>
              <a:buClr>
                <a:schemeClr val="dk1"/>
              </a:buClr>
              <a:buSzPts val="2000"/>
              <a:buChar char="–"/>
            </a:pPr>
            <a:r>
              <a:rPr lang="en-US" sz="2000" dirty="0"/>
              <a:t>Is everyone aware of the rules?  Questions?</a:t>
            </a:r>
            <a:endParaRPr dirty="0"/>
          </a:p>
          <a:p>
            <a:pPr marL="342900" lvl="0" indent="-342900" algn="l" rtl="0">
              <a:spcBef>
                <a:spcPts val="480"/>
              </a:spcBef>
              <a:spcAft>
                <a:spcPts val="0"/>
              </a:spcAft>
              <a:buClr>
                <a:schemeClr val="dk1"/>
              </a:buClr>
              <a:buSzPts val="2400"/>
              <a:buChar char="•"/>
            </a:pPr>
            <a:r>
              <a:rPr lang="en-US" sz="2400" dirty="0"/>
              <a:t>Prior to the opening faceoff at Center X:</a:t>
            </a:r>
            <a:endParaRPr dirty="0"/>
          </a:p>
          <a:p>
            <a:pPr marL="742950" lvl="1" indent="-285750" algn="l" rtl="0">
              <a:spcBef>
                <a:spcPts val="400"/>
              </a:spcBef>
              <a:spcAft>
                <a:spcPts val="0"/>
              </a:spcAft>
              <a:buClr>
                <a:schemeClr val="dk1"/>
              </a:buClr>
              <a:buSzPts val="2000"/>
              <a:buChar char="–"/>
            </a:pPr>
            <a:r>
              <a:rPr lang="en-US" sz="2000" dirty="0"/>
              <a:t>What do you say to the faceoff middies?</a:t>
            </a:r>
            <a:endParaRPr dirty="0"/>
          </a:p>
          <a:p>
            <a:pPr marL="742950" lvl="1" indent="-158750" algn="l" rtl="0">
              <a:spcBef>
                <a:spcPts val="400"/>
              </a:spcBef>
              <a:spcAft>
                <a:spcPts val="0"/>
              </a:spcAft>
              <a:buClr>
                <a:schemeClr val="dk1"/>
              </a:buClr>
              <a:buSzPts val="2000"/>
              <a:buNone/>
            </a:pPr>
            <a:endParaRPr sz="2000" dirty="0"/>
          </a:p>
          <a:p>
            <a:pPr marL="742950" lvl="1" indent="-158750" algn="l" rtl="0">
              <a:spcBef>
                <a:spcPts val="400"/>
              </a:spcBef>
              <a:spcAft>
                <a:spcPts val="0"/>
              </a:spcAft>
              <a:buClr>
                <a:schemeClr val="dk1"/>
              </a:buClr>
              <a:buSzPts val="2000"/>
              <a:buNone/>
            </a:pPr>
            <a:endParaRPr sz="2000" dirty="0"/>
          </a:p>
          <a:p>
            <a:pPr marL="1600200" lvl="3" indent="-101600" algn="l" rtl="0">
              <a:spcBef>
                <a:spcPts val="400"/>
              </a:spcBef>
              <a:spcAft>
                <a:spcPts val="0"/>
              </a:spcAft>
              <a:buClr>
                <a:schemeClr val="dk1"/>
              </a:buClr>
              <a:buSzPts val="2000"/>
              <a:buNone/>
            </a:pPr>
            <a:endParaRPr dirty="0"/>
          </a:p>
        </p:txBody>
      </p:sp>
      <p:sp>
        <p:nvSpPr>
          <p:cNvPr id="291" name="Google Shape;291;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Face – Offs </a:t>
            </a:r>
            <a:endParaRPr/>
          </a:p>
        </p:txBody>
      </p:sp>
      <p:sp>
        <p:nvSpPr>
          <p:cNvPr id="292" name="Google Shape;292;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pic>
        <p:nvPicPr>
          <p:cNvPr id="293" name="Google Shape;293;p44" descr="C:\Users\Dale\AppData\Local\Microsoft\Windows\Temporary Internet Files\Content.IE5\JNDXUHKO\MC900280036[1].wmf"/>
          <p:cNvPicPr preferRelativeResize="0"/>
          <p:nvPr/>
        </p:nvPicPr>
        <p:blipFill rotWithShape="1">
          <a:blip r:embed="rId3">
            <a:alphaModFix/>
          </a:blip>
          <a:srcRect/>
          <a:stretch/>
        </p:blipFill>
        <p:spPr>
          <a:xfrm>
            <a:off x="7543800" y="5000830"/>
            <a:ext cx="1447800" cy="162857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3"/>
                                        </p:tgtEl>
                                        <p:attrNameLst>
                                          <p:attrName>style.visibility</p:attrName>
                                        </p:attrNameLst>
                                      </p:cBhvr>
                                      <p:to>
                                        <p:strVal val="visible"/>
                                      </p:to>
                                    </p:set>
                                    <p:animEffect transition="in" filter="fade">
                                      <p:cBhvr>
                                        <p:cTn id="7" dur="1822"/>
                                        <p:tgtEl>
                                          <p:spTgt spid="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5"/>
          <p:cNvSpPr txBox="1">
            <a:spLocks noGrp="1"/>
          </p:cNvSpPr>
          <p:nvPr>
            <p:ph type="title"/>
          </p:nvPr>
        </p:nvSpPr>
        <p:spPr>
          <a:xfrm>
            <a:off x="381000" y="222987"/>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558ED5"/>
              </a:buClr>
              <a:buSzPts val="4400"/>
              <a:buFont typeface="Calibri"/>
              <a:buNone/>
            </a:pPr>
            <a:r>
              <a:rPr lang="en-US" b="1">
                <a:solidFill>
                  <a:srgbClr val="558ED5"/>
                </a:solidFill>
              </a:rPr>
              <a:t>Center Referee Mechanics</a:t>
            </a:r>
            <a:endParaRPr/>
          </a:p>
        </p:txBody>
      </p:sp>
      <p:sp>
        <p:nvSpPr>
          <p:cNvPr id="300" name="Google Shape;300;p45"/>
          <p:cNvSpPr txBox="1">
            <a:spLocks noGrp="1"/>
          </p:cNvSpPr>
          <p:nvPr>
            <p:ph type="body" idx="1"/>
          </p:nvPr>
        </p:nvSpPr>
        <p:spPr>
          <a:xfrm>
            <a:off x="533400" y="12954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000"/>
              <a:buChar char="•"/>
            </a:pPr>
            <a:r>
              <a:rPr lang="en-US" sz="2000"/>
              <a:t>Stand with the ball at center X.</a:t>
            </a:r>
            <a:endParaRPr/>
          </a:p>
          <a:p>
            <a:pPr marL="342900" lvl="0" indent="-342900" algn="l" rtl="0">
              <a:spcBef>
                <a:spcPts val="400"/>
              </a:spcBef>
              <a:spcAft>
                <a:spcPts val="0"/>
              </a:spcAft>
              <a:buClr>
                <a:schemeClr val="dk1"/>
              </a:buClr>
              <a:buSzPts val="2000"/>
              <a:buChar char="•"/>
            </a:pPr>
            <a:r>
              <a:rPr lang="en-US" sz="2000"/>
              <a:t>Look for the signal that the crew is ready.</a:t>
            </a:r>
            <a:endParaRPr/>
          </a:p>
          <a:p>
            <a:pPr marL="342900" lvl="0" indent="-342900" algn="l" rtl="0">
              <a:spcBef>
                <a:spcPts val="400"/>
              </a:spcBef>
              <a:spcAft>
                <a:spcPts val="0"/>
              </a:spcAft>
              <a:buClr>
                <a:schemeClr val="dk1"/>
              </a:buClr>
              <a:buSzPts val="2000"/>
              <a:buChar char="•"/>
            </a:pPr>
            <a:r>
              <a:rPr lang="en-US" sz="2000"/>
              <a:t>Give the “Down” command</a:t>
            </a:r>
            <a:endParaRPr/>
          </a:p>
          <a:p>
            <a:pPr marL="742950" lvl="1" indent="-285750" algn="l" rtl="0">
              <a:spcBef>
                <a:spcPts val="400"/>
              </a:spcBef>
              <a:spcAft>
                <a:spcPts val="0"/>
              </a:spcAft>
              <a:buClr>
                <a:schemeClr val="dk1"/>
              </a:buClr>
              <a:buSzPts val="2000"/>
              <a:buChar char="–"/>
            </a:pPr>
            <a:r>
              <a:rPr lang="en-US" sz="2000"/>
              <a:t>Sticks perpendicular to the ground and parallel to the midfield line.</a:t>
            </a:r>
            <a:endParaRPr/>
          </a:p>
          <a:p>
            <a:pPr marL="742950" lvl="1" indent="-285750" algn="l" rtl="0">
              <a:spcBef>
                <a:spcPts val="400"/>
              </a:spcBef>
              <a:spcAft>
                <a:spcPts val="0"/>
              </a:spcAft>
              <a:buClr>
                <a:schemeClr val="dk1"/>
              </a:buClr>
              <a:buSzPts val="2000"/>
              <a:buChar char="–"/>
            </a:pPr>
            <a:r>
              <a:rPr lang="en-US" sz="2000"/>
              <a:t>Sticks equidistant, up to but not touching the midfield line.</a:t>
            </a:r>
            <a:endParaRPr/>
          </a:p>
          <a:p>
            <a:pPr marL="742950" lvl="1" indent="-285750" algn="l" rtl="0">
              <a:spcBef>
                <a:spcPts val="400"/>
              </a:spcBef>
              <a:spcAft>
                <a:spcPts val="0"/>
              </a:spcAft>
              <a:buClr>
                <a:schemeClr val="dk1"/>
              </a:buClr>
              <a:buSzPts val="2000"/>
              <a:buChar char="–"/>
            </a:pPr>
            <a:r>
              <a:rPr lang="en-US" sz="2000"/>
              <a:t>Gloves completely around the stick, on the ground, and not touching the stick head or strings.</a:t>
            </a:r>
            <a:endParaRPr/>
          </a:p>
          <a:p>
            <a:pPr marL="742950" lvl="1" indent="-285750" algn="l" rtl="0">
              <a:spcBef>
                <a:spcPts val="400"/>
              </a:spcBef>
              <a:spcAft>
                <a:spcPts val="0"/>
              </a:spcAft>
              <a:buClr>
                <a:schemeClr val="dk1"/>
              </a:buClr>
              <a:buSzPts val="2000"/>
              <a:buChar char="–"/>
            </a:pPr>
            <a:r>
              <a:rPr lang="en-US" sz="2000"/>
              <a:t>Verify you can clearly see a contrasting color between the glove and the head of the stick.</a:t>
            </a:r>
            <a:endParaRPr/>
          </a:p>
          <a:p>
            <a:pPr marL="742950" lvl="1" indent="-285750" algn="l" rtl="0">
              <a:spcBef>
                <a:spcPts val="400"/>
              </a:spcBef>
              <a:spcAft>
                <a:spcPts val="0"/>
              </a:spcAft>
              <a:buClr>
                <a:schemeClr val="dk1"/>
              </a:buClr>
              <a:buSzPts val="2000"/>
              <a:buChar char="–"/>
            </a:pPr>
            <a:r>
              <a:rPr lang="en-US" sz="2000"/>
              <a:t>Nothing in the “neutral zone” or “cylinder”, esp. helmet.</a:t>
            </a:r>
            <a:endParaRPr/>
          </a:p>
          <a:p>
            <a:pPr marL="1143000" lvl="2" indent="-228600" algn="l" rtl="0">
              <a:spcBef>
                <a:spcPts val="320"/>
              </a:spcBef>
              <a:spcAft>
                <a:spcPts val="0"/>
              </a:spcAft>
              <a:buClr>
                <a:schemeClr val="dk1"/>
              </a:buClr>
              <a:buSzPts val="1600"/>
              <a:buChar char="•"/>
            </a:pPr>
            <a:r>
              <a:rPr lang="en-US" sz="1600"/>
              <a:t>Entire body to the left of the stick head, esp. helmet, foot, or leg.</a:t>
            </a:r>
            <a:endParaRPr/>
          </a:p>
          <a:p>
            <a:pPr marL="914400" lvl="2" indent="0" algn="l" rtl="0">
              <a:spcBef>
                <a:spcPts val="320"/>
              </a:spcBef>
              <a:spcAft>
                <a:spcPts val="0"/>
              </a:spcAft>
              <a:buClr>
                <a:schemeClr val="dk1"/>
              </a:buClr>
              <a:buSzPts val="1600"/>
              <a:buNone/>
            </a:pPr>
            <a:r>
              <a:rPr lang="en-US" sz="1600"/>
              <a:t>	</a:t>
            </a:r>
            <a:endParaRPr sz="2000"/>
          </a:p>
          <a:p>
            <a:pPr marL="742950" lvl="1" indent="-285750" algn="l" rtl="0">
              <a:spcBef>
                <a:spcPts val="400"/>
              </a:spcBef>
              <a:spcAft>
                <a:spcPts val="0"/>
              </a:spcAft>
              <a:buClr>
                <a:schemeClr val="dk1"/>
              </a:buClr>
              <a:buSzPts val="2000"/>
              <a:buChar char="–"/>
            </a:pPr>
            <a:r>
              <a:rPr lang="en-US" sz="2000" b="1" u="sng"/>
              <a:t>How &amp; when do you “reset the players” vs. call the violation?</a:t>
            </a:r>
            <a:endParaRPr/>
          </a:p>
          <a:p>
            <a:pPr marL="742950" lvl="1" indent="-158750" algn="l" rtl="0">
              <a:spcBef>
                <a:spcPts val="400"/>
              </a:spcBef>
              <a:spcAft>
                <a:spcPts val="0"/>
              </a:spcAft>
              <a:buClr>
                <a:schemeClr val="dk1"/>
              </a:buClr>
              <a:buSzPts val="2000"/>
              <a:buNone/>
            </a:pPr>
            <a:endParaRPr sz="2000"/>
          </a:p>
          <a:p>
            <a:pPr marL="457200" lvl="1" indent="0" algn="l" rtl="0">
              <a:spcBef>
                <a:spcPts val="400"/>
              </a:spcBef>
              <a:spcAft>
                <a:spcPts val="0"/>
              </a:spcAft>
              <a:buClr>
                <a:schemeClr val="dk1"/>
              </a:buClr>
              <a:buSzPts val="2000"/>
              <a:buNone/>
            </a:pPr>
            <a:endParaRPr sz="2000"/>
          </a:p>
        </p:txBody>
      </p:sp>
      <p:sp>
        <p:nvSpPr>
          <p:cNvPr id="301" name="Google Shape;301;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Face – Offs</a:t>
            </a:r>
            <a:endParaRPr/>
          </a:p>
        </p:txBody>
      </p:sp>
      <p:sp>
        <p:nvSpPr>
          <p:cNvPr id="302" name="Google Shape;302;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pic>
        <p:nvPicPr>
          <p:cNvPr id="303" name="Google Shape;303;p45" descr="C:\Users\Dale\Documents\Dale's Personal\Personal Files\Lax Images\LACROSSE\PAGE_2\Legal Hold.TIF"/>
          <p:cNvPicPr preferRelativeResize="0"/>
          <p:nvPr/>
        </p:nvPicPr>
        <p:blipFill rotWithShape="1">
          <a:blip r:embed="rId3">
            <a:alphaModFix/>
          </a:blip>
          <a:srcRect/>
          <a:stretch/>
        </p:blipFill>
        <p:spPr>
          <a:xfrm>
            <a:off x="6993636" y="216060"/>
            <a:ext cx="1769364" cy="138414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3"/>
                                        </p:tgtEl>
                                        <p:attrNameLst>
                                          <p:attrName>style.visibility</p:attrName>
                                        </p:attrNameLst>
                                      </p:cBhvr>
                                      <p:to>
                                        <p:strVal val="visible"/>
                                      </p:to>
                                    </p:set>
                                    <p:animEffect transition="in" filter="fade">
                                      <p:cBhvr>
                                        <p:cTn id="7" dur="1822"/>
                                        <p:tgtEl>
                                          <p:spTgt spid="303"/>
                                        </p:tgtEl>
                                      </p:cBhvr>
                                    </p:animEffect>
                                  </p:childTnLst>
                                </p:cTn>
                              </p:par>
                              <p:par>
                                <p:cTn id="8" presetID="10" presetClass="entr" presetSubtype="0" fill="hold" nodeType="withEffect">
                                  <p:stCondLst>
                                    <p:cond delay="0"/>
                                  </p:stCondLst>
                                  <p:childTnLst>
                                    <p:set>
                                      <p:cBhvr>
                                        <p:cTn id="9" dur="1" fill="hold">
                                          <p:stCondLst>
                                            <p:cond delay="0"/>
                                          </p:stCondLst>
                                        </p:cTn>
                                        <p:tgtEl>
                                          <p:spTgt spid="299"/>
                                        </p:tgtEl>
                                        <p:attrNameLst>
                                          <p:attrName>style.visibility</p:attrName>
                                        </p:attrNameLst>
                                      </p:cBhvr>
                                      <p:to>
                                        <p:strVal val="visible"/>
                                      </p:to>
                                    </p:set>
                                    <p:animEffect transition="in" filter="fade">
                                      <p:cBhvr>
                                        <p:cTn id="10" dur="500"/>
                                        <p:tgtEl>
                                          <p:spTgt spid="299"/>
                                        </p:tgtEl>
                                      </p:cBhvr>
                                    </p:animEffect>
                                  </p:childTnLst>
                                </p:cTn>
                              </p:par>
                              <p:par>
                                <p:cTn id="11" presetID="10" presetClass="entr" presetSubtype="0" fill="hold" nodeType="withEffect">
                                  <p:stCondLst>
                                    <p:cond delay="0"/>
                                  </p:stCondLst>
                                  <p:childTnLst>
                                    <p:set>
                                      <p:cBhvr>
                                        <p:cTn id="12" dur="1" fill="hold">
                                          <p:stCondLst>
                                            <p:cond delay="0"/>
                                          </p:stCondLst>
                                        </p:cTn>
                                        <p:tgtEl>
                                          <p:spTgt spid="300">
                                            <p:txEl>
                                              <p:pRg st="0" end="0"/>
                                            </p:txEl>
                                          </p:spTgt>
                                        </p:tgtEl>
                                        <p:attrNameLst>
                                          <p:attrName>style.visibility</p:attrName>
                                        </p:attrNameLst>
                                      </p:cBhvr>
                                      <p:to>
                                        <p:strVal val="visible"/>
                                      </p:to>
                                    </p:set>
                                    <p:animEffect transition="in" filter="fade">
                                      <p:cBhvr>
                                        <p:cTn id="13" dur="500"/>
                                        <p:tgtEl>
                                          <p:spTgt spid="30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00">
                                            <p:txEl>
                                              <p:pRg st="1" end="1"/>
                                            </p:txEl>
                                          </p:spTgt>
                                        </p:tgtEl>
                                        <p:attrNameLst>
                                          <p:attrName>style.visibility</p:attrName>
                                        </p:attrNameLst>
                                      </p:cBhvr>
                                      <p:to>
                                        <p:strVal val="visible"/>
                                      </p:to>
                                    </p:set>
                                    <p:animEffect transition="in" filter="fade">
                                      <p:cBhvr>
                                        <p:cTn id="18" dur="500"/>
                                        <p:tgtEl>
                                          <p:spTgt spid="300">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00">
                                            <p:txEl>
                                              <p:pRg st="2" end="2"/>
                                            </p:txEl>
                                          </p:spTgt>
                                        </p:tgtEl>
                                        <p:attrNameLst>
                                          <p:attrName>style.visibility</p:attrName>
                                        </p:attrNameLst>
                                      </p:cBhvr>
                                      <p:to>
                                        <p:strVal val="visible"/>
                                      </p:to>
                                    </p:set>
                                    <p:animEffect transition="in" filter="fade">
                                      <p:cBhvr>
                                        <p:cTn id="23" dur="500"/>
                                        <p:tgtEl>
                                          <p:spTgt spid="300">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00">
                                            <p:txEl>
                                              <p:pRg st="3" end="3"/>
                                            </p:txEl>
                                          </p:spTgt>
                                        </p:tgtEl>
                                        <p:attrNameLst>
                                          <p:attrName>style.visibility</p:attrName>
                                        </p:attrNameLst>
                                      </p:cBhvr>
                                      <p:to>
                                        <p:strVal val="visible"/>
                                      </p:to>
                                    </p:set>
                                    <p:animEffect transition="in" filter="fade">
                                      <p:cBhvr>
                                        <p:cTn id="28" dur="500"/>
                                        <p:tgtEl>
                                          <p:spTgt spid="300">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00">
                                            <p:txEl>
                                              <p:pRg st="4" end="4"/>
                                            </p:txEl>
                                          </p:spTgt>
                                        </p:tgtEl>
                                        <p:attrNameLst>
                                          <p:attrName>style.visibility</p:attrName>
                                        </p:attrNameLst>
                                      </p:cBhvr>
                                      <p:to>
                                        <p:strVal val="visible"/>
                                      </p:to>
                                    </p:set>
                                    <p:animEffect transition="in" filter="fade">
                                      <p:cBhvr>
                                        <p:cTn id="33" dur="500"/>
                                        <p:tgtEl>
                                          <p:spTgt spid="300">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00">
                                            <p:txEl>
                                              <p:pRg st="5" end="5"/>
                                            </p:txEl>
                                          </p:spTgt>
                                        </p:tgtEl>
                                        <p:attrNameLst>
                                          <p:attrName>style.visibility</p:attrName>
                                        </p:attrNameLst>
                                      </p:cBhvr>
                                      <p:to>
                                        <p:strVal val="visible"/>
                                      </p:to>
                                    </p:set>
                                    <p:animEffect transition="in" filter="fade">
                                      <p:cBhvr>
                                        <p:cTn id="38" dur="500"/>
                                        <p:tgtEl>
                                          <p:spTgt spid="300">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00">
                                            <p:txEl>
                                              <p:pRg st="6" end="6"/>
                                            </p:txEl>
                                          </p:spTgt>
                                        </p:tgtEl>
                                        <p:attrNameLst>
                                          <p:attrName>style.visibility</p:attrName>
                                        </p:attrNameLst>
                                      </p:cBhvr>
                                      <p:to>
                                        <p:strVal val="visible"/>
                                      </p:to>
                                    </p:set>
                                    <p:animEffect transition="in" filter="fade">
                                      <p:cBhvr>
                                        <p:cTn id="43" dur="500"/>
                                        <p:tgtEl>
                                          <p:spTgt spid="300">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00">
                                            <p:txEl>
                                              <p:pRg st="7" end="7"/>
                                            </p:txEl>
                                          </p:spTgt>
                                        </p:tgtEl>
                                        <p:attrNameLst>
                                          <p:attrName>style.visibility</p:attrName>
                                        </p:attrNameLst>
                                      </p:cBhvr>
                                      <p:to>
                                        <p:strVal val="visible"/>
                                      </p:to>
                                    </p:set>
                                    <p:animEffect transition="in" filter="fade">
                                      <p:cBhvr>
                                        <p:cTn id="48" dur="500"/>
                                        <p:tgtEl>
                                          <p:spTgt spid="300">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00">
                                            <p:txEl>
                                              <p:pRg st="8" end="8"/>
                                            </p:txEl>
                                          </p:spTgt>
                                        </p:tgtEl>
                                        <p:attrNameLst>
                                          <p:attrName>style.visibility</p:attrName>
                                        </p:attrNameLst>
                                      </p:cBhvr>
                                      <p:to>
                                        <p:strVal val="visible"/>
                                      </p:to>
                                    </p:set>
                                    <p:animEffect transition="in" filter="fade">
                                      <p:cBhvr>
                                        <p:cTn id="53" dur="500"/>
                                        <p:tgtEl>
                                          <p:spTgt spid="300">
                                            <p:txEl>
                                              <p:pRg st="8" end="8"/>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00">
                                            <p:txEl>
                                              <p:pRg st="10" end="10"/>
                                            </p:txEl>
                                          </p:spTgt>
                                        </p:tgtEl>
                                        <p:attrNameLst>
                                          <p:attrName>style.visibility</p:attrName>
                                        </p:attrNameLst>
                                      </p:cBhvr>
                                      <p:to>
                                        <p:strVal val="visible"/>
                                      </p:to>
                                    </p:set>
                                    <p:animEffect transition="in" filter="fade">
                                      <p:cBhvr>
                                        <p:cTn id="58" dur="500"/>
                                        <p:tgtEl>
                                          <p:spTgt spid="30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6"/>
          <p:cNvSpPr txBox="1">
            <a:spLocks noGrp="1"/>
          </p:cNvSpPr>
          <p:nvPr>
            <p:ph type="sldNum" idx="12"/>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2000" b="0" i="0" u="none" strike="noStrike" cap="none">
                <a:solidFill>
                  <a:schemeClr val="dk1"/>
                </a:solidFill>
                <a:latin typeface="Times New Roman"/>
                <a:ea typeface="Times New Roman"/>
                <a:cs typeface="Times New Roman"/>
                <a:sym typeface="Times New Roman"/>
              </a:rPr>
              <a:t>12</a:t>
            </a:fld>
            <a:endParaRPr sz="2000" b="0" i="0" u="none" strike="noStrike" cap="none">
              <a:solidFill>
                <a:schemeClr val="dk1"/>
              </a:solidFill>
              <a:latin typeface="Times New Roman"/>
              <a:ea typeface="Times New Roman"/>
              <a:cs typeface="Times New Roman"/>
              <a:sym typeface="Times New Roman"/>
            </a:endParaRPr>
          </a:p>
        </p:txBody>
      </p:sp>
      <p:sp>
        <p:nvSpPr>
          <p:cNvPr id="310" name="Google Shape;310;p46"/>
          <p:cNvSpPr/>
          <p:nvPr/>
        </p:nvSpPr>
        <p:spPr>
          <a:xfrm>
            <a:off x="579438" y="852488"/>
            <a:ext cx="8064500" cy="5105400"/>
          </a:xfrm>
          <a:prstGeom prst="rect">
            <a:avLst/>
          </a:prstGeom>
          <a:noFill/>
          <a:ln w="12700"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311" name="Google Shape;311;p46"/>
          <p:cNvCxnSpPr/>
          <p:nvPr/>
        </p:nvCxnSpPr>
        <p:spPr>
          <a:xfrm>
            <a:off x="4084638" y="1766888"/>
            <a:ext cx="1054100" cy="1587"/>
          </a:xfrm>
          <a:prstGeom prst="straightConnector1">
            <a:avLst/>
          </a:prstGeom>
          <a:noFill/>
          <a:ln w="12700" cap="flat" cmpd="sng">
            <a:solidFill>
              <a:schemeClr val="dk1"/>
            </a:solidFill>
            <a:prstDash val="solid"/>
            <a:round/>
            <a:headEnd type="none" w="med" len="med"/>
            <a:tailEnd type="none" w="med" len="med"/>
          </a:ln>
        </p:spPr>
      </p:cxnSp>
      <p:cxnSp>
        <p:nvCxnSpPr>
          <p:cNvPr id="312" name="Google Shape;312;p46"/>
          <p:cNvCxnSpPr/>
          <p:nvPr/>
        </p:nvCxnSpPr>
        <p:spPr>
          <a:xfrm>
            <a:off x="4160838" y="5043488"/>
            <a:ext cx="901700" cy="1587"/>
          </a:xfrm>
          <a:prstGeom prst="straightConnector1">
            <a:avLst/>
          </a:prstGeom>
          <a:noFill/>
          <a:ln w="12700" cap="flat" cmpd="sng">
            <a:solidFill>
              <a:schemeClr val="dk1"/>
            </a:solidFill>
            <a:prstDash val="solid"/>
            <a:round/>
            <a:headEnd type="none" w="med" len="med"/>
            <a:tailEnd type="none" w="med" len="med"/>
          </a:ln>
        </p:spPr>
      </p:cxnSp>
      <p:cxnSp>
        <p:nvCxnSpPr>
          <p:cNvPr id="313" name="Google Shape;313;p46"/>
          <p:cNvCxnSpPr/>
          <p:nvPr/>
        </p:nvCxnSpPr>
        <p:spPr>
          <a:xfrm flipH="1">
            <a:off x="566738" y="1766888"/>
            <a:ext cx="2679700" cy="1587"/>
          </a:xfrm>
          <a:prstGeom prst="straightConnector1">
            <a:avLst/>
          </a:prstGeom>
          <a:noFill/>
          <a:ln w="12700" cap="flat" cmpd="sng">
            <a:solidFill>
              <a:schemeClr val="dk1"/>
            </a:solidFill>
            <a:prstDash val="solid"/>
            <a:round/>
            <a:headEnd type="none" w="med" len="med"/>
            <a:tailEnd type="none" w="med" len="med"/>
          </a:ln>
        </p:spPr>
      </p:cxnSp>
      <p:cxnSp>
        <p:nvCxnSpPr>
          <p:cNvPr id="314" name="Google Shape;314;p46"/>
          <p:cNvCxnSpPr/>
          <p:nvPr/>
        </p:nvCxnSpPr>
        <p:spPr>
          <a:xfrm rot="10800000" flipH="1">
            <a:off x="3270250" y="852488"/>
            <a:ext cx="1588" cy="5105400"/>
          </a:xfrm>
          <a:prstGeom prst="straightConnector1">
            <a:avLst/>
          </a:prstGeom>
          <a:noFill/>
          <a:ln w="12700" cap="flat" cmpd="sng">
            <a:solidFill>
              <a:schemeClr val="dk1"/>
            </a:solidFill>
            <a:prstDash val="solid"/>
            <a:round/>
            <a:headEnd type="none" w="med" len="med"/>
            <a:tailEnd type="none" w="med" len="med"/>
          </a:ln>
        </p:spPr>
      </p:cxnSp>
      <p:cxnSp>
        <p:nvCxnSpPr>
          <p:cNvPr id="315" name="Google Shape;315;p46"/>
          <p:cNvCxnSpPr/>
          <p:nvPr/>
        </p:nvCxnSpPr>
        <p:spPr>
          <a:xfrm>
            <a:off x="5989638" y="1766888"/>
            <a:ext cx="2654300" cy="1587"/>
          </a:xfrm>
          <a:prstGeom prst="straightConnector1">
            <a:avLst/>
          </a:prstGeom>
          <a:noFill/>
          <a:ln w="12700" cap="flat" cmpd="sng">
            <a:solidFill>
              <a:schemeClr val="dk1"/>
            </a:solidFill>
            <a:prstDash val="solid"/>
            <a:round/>
            <a:headEnd type="none" w="med" len="med"/>
            <a:tailEnd type="none" w="med" len="med"/>
          </a:ln>
        </p:spPr>
      </p:cxnSp>
      <p:cxnSp>
        <p:nvCxnSpPr>
          <p:cNvPr id="316" name="Google Shape;316;p46"/>
          <p:cNvCxnSpPr/>
          <p:nvPr/>
        </p:nvCxnSpPr>
        <p:spPr>
          <a:xfrm>
            <a:off x="5989638" y="5043488"/>
            <a:ext cx="2578100" cy="1587"/>
          </a:xfrm>
          <a:prstGeom prst="straightConnector1">
            <a:avLst/>
          </a:prstGeom>
          <a:noFill/>
          <a:ln w="12700" cap="flat" cmpd="sng">
            <a:solidFill>
              <a:schemeClr val="dk1"/>
            </a:solidFill>
            <a:prstDash val="solid"/>
            <a:round/>
            <a:headEnd type="none" w="med" len="med"/>
            <a:tailEnd type="none" w="med" len="med"/>
          </a:ln>
        </p:spPr>
      </p:cxnSp>
      <p:cxnSp>
        <p:nvCxnSpPr>
          <p:cNvPr id="317" name="Google Shape;317;p46"/>
          <p:cNvCxnSpPr/>
          <p:nvPr/>
        </p:nvCxnSpPr>
        <p:spPr>
          <a:xfrm rot="10800000">
            <a:off x="5937250" y="852488"/>
            <a:ext cx="1588" cy="5105400"/>
          </a:xfrm>
          <a:prstGeom prst="straightConnector1">
            <a:avLst/>
          </a:prstGeom>
          <a:noFill/>
          <a:ln w="12700" cap="flat" cmpd="sng">
            <a:solidFill>
              <a:schemeClr val="dk1"/>
            </a:solidFill>
            <a:prstDash val="solid"/>
            <a:round/>
            <a:headEnd type="none" w="med" len="med"/>
            <a:tailEnd type="none" w="med" len="med"/>
          </a:ln>
        </p:spPr>
      </p:cxnSp>
      <p:sp>
        <p:nvSpPr>
          <p:cNvPr id="318" name="Google Shape;318;p46"/>
          <p:cNvSpPr/>
          <p:nvPr/>
        </p:nvSpPr>
        <p:spPr>
          <a:xfrm>
            <a:off x="1417638" y="3182938"/>
            <a:ext cx="368300" cy="368300"/>
          </a:xfrm>
          <a:prstGeom prst="ellipse">
            <a:avLst/>
          </a:prstGeom>
          <a:solidFill>
            <a:schemeClr val="accent1"/>
          </a:solidFill>
          <a:ln w="12700"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9" name="Google Shape;319;p46"/>
          <p:cNvSpPr/>
          <p:nvPr/>
        </p:nvSpPr>
        <p:spPr>
          <a:xfrm>
            <a:off x="2616200" y="0"/>
            <a:ext cx="1068388" cy="444500"/>
          </a:xfrm>
          <a:prstGeom prst="rect">
            <a:avLst/>
          </a:prstGeom>
          <a:noFill/>
          <a:ln>
            <a:noFill/>
          </a:ln>
        </p:spPr>
        <p:txBody>
          <a:bodyPr spcFirstLastPara="1" wrap="square" lIns="0" tIns="0" rIns="39675" bIns="0" anchor="t" anchorCtr="0">
            <a:spAutoFit/>
          </a:bodyPr>
          <a:lstStyle/>
          <a:p>
            <a:pPr marL="39688" marR="0" lvl="0" indent="0" algn="l" rtl="0">
              <a:spcBef>
                <a:spcPts val="0"/>
              </a:spcBef>
              <a:spcAft>
                <a:spcPts val="0"/>
              </a:spcAft>
              <a:buNone/>
            </a:pPr>
            <a:r>
              <a:rPr lang="en-US" sz="2400" b="1">
                <a:solidFill>
                  <a:schemeClr val="dk1"/>
                </a:solidFill>
                <a:latin typeface="Arial"/>
                <a:ea typeface="Arial"/>
                <a:cs typeface="Arial"/>
                <a:sym typeface="Arial"/>
              </a:rPr>
              <a:t>HOME</a:t>
            </a:r>
            <a:endParaRPr/>
          </a:p>
        </p:txBody>
      </p:sp>
      <p:sp>
        <p:nvSpPr>
          <p:cNvPr id="320" name="Google Shape;320;p46"/>
          <p:cNvSpPr/>
          <p:nvPr/>
        </p:nvSpPr>
        <p:spPr>
          <a:xfrm>
            <a:off x="5740400" y="0"/>
            <a:ext cx="1473200" cy="444500"/>
          </a:xfrm>
          <a:prstGeom prst="rect">
            <a:avLst/>
          </a:prstGeom>
          <a:noFill/>
          <a:ln>
            <a:noFill/>
          </a:ln>
        </p:spPr>
        <p:txBody>
          <a:bodyPr spcFirstLastPara="1" wrap="square" lIns="0" tIns="0" rIns="39675" bIns="0" anchor="t" anchorCtr="0">
            <a:noAutofit/>
          </a:bodyPr>
          <a:lstStyle/>
          <a:p>
            <a:pPr marL="39688" marR="0" lvl="0" indent="0" algn="l" rtl="0">
              <a:spcBef>
                <a:spcPts val="0"/>
              </a:spcBef>
              <a:spcAft>
                <a:spcPts val="0"/>
              </a:spcAft>
              <a:buNone/>
            </a:pPr>
            <a:r>
              <a:rPr lang="en-US" sz="2400" b="1">
                <a:solidFill>
                  <a:schemeClr val="dk1"/>
                </a:solidFill>
                <a:latin typeface="Arial"/>
                <a:ea typeface="Arial"/>
                <a:cs typeface="Arial"/>
                <a:sym typeface="Arial"/>
              </a:rPr>
              <a:t>VISITOR</a:t>
            </a:r>
            <a:endParaRPr/>
          </a:p>
        </p:txBody>
      </p:sp>
      <p:sp>
        <p:nvSpPr>
          <p:cNvPr id="321" name="Google Shape;321;p46"/>
          <p:cNvSpPr/>
          <p:nvPr/>
        </p:nvSpPr>
        <p:spPr>
          <a:xfrm>
            <a:off x="7437438" y="3182938"/>
            <a:ext cx="368300" cy="368300"/>
          </a:xfrm>
          <a:prstGeom prst="ellipse">
            <a:avLst/>
          </a:prstGeom>
          <a:solidFill>
            <a:schemeClr val="accent1"/>
          </a:solidFill>
          <a:ln w="12700"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2" name="Google Shape;322;p46"/>
          <p:cNvSpPr/>
          <p:nvPr/>
        </p:nvSpPr>
        <p:spPr>
          <a:xfrm>
            <a:off x="4313238" y="249238"/>
            <a:ext cx="596900" cy="139700"/>
          </a:xfrm>
          <a:prstGeom prst="rect">
            <a:avLst/>
          </a:prstGeom>
          <a:solidFill>
            <a:schemeClr val="accent1"/>
          </a:solidFill>
          <a:ln w="12700"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323" name="Google Shape;323;p46"/>
          <p:cNvCxnSpPr/>
          <p:nvPr/>
        </p:nvCxnSpPr>
        <p:spPr>
          <a:xfrm rot="10800000" flipH="1">
            <a:off x="4154488" y="-68263"/>
            <a:ext cx="1587" cy="850901"/>
          </a:xfrm>
          <a:prstGeom prst="straightConnector1">
            <a:avLst/>
          </a:prstGeom>
          <a:noFill/>
          <a:ln w="12700" cap="flat" cmpd="sng">
            <a:solidFill>
              <a:schemeClr val="dk1"/>
            </a:solidFill>
            <a:prstDash val="solid"/>
            <a:round/>
            <a:headEnd type="none" w="med" len="med"/>
            <a:tailEnd type="none" w="med" len="med"/>
          </a:ln>
        </p:spPr>
      </p:cxnSp>
      <p:cxnSp>
        <p:nvCxnSpPr>
          <p:cNvPr id="324" name="Google Shape;324;p46"/>
          <p:cNvCxnSpPr/>
          <p:nvPr/>
        </p:nvCxnSpPr>
        <p:spPr>
          <a:xfrm rot="10800000" flipH="1">
            <a:off x="5068888" y="-68263"/>
            <a:ext cx="1587" cy="850901"/>
          </a:xfrm>
          <a:prstGeom prst="straightConnector1">
            <a:avLst/>
          </a:prstGeom>
          <a:noFill/>
          <a:ln w="12700" cap="flat" cmpd="sng">
            <a:solidFill>
              <a:schemeClr val="dk1"/>
            </a:solidFill>
            <a:prstDash val="solid"/>
            <a:round/>
            <a:headEnd type="none" w="med" len="med"/>
            <a:tailEnd type="none" w="med" len="med"/>
          </a:ln>
        </p:spPr>
      </p:cxnSp>
      <p:sp>
        <p:nvSpPr>
          <p:cNvPr id="325" name="Google Shape;325;p46"/>
          <p:cNvSpPr/>
          <p:nvPr/>
        </p:nvSpPr>
        <p:spPr>
          <a:xfrm>
            <a:off x="2255838" y="325438"/>
            <a:ext cx="1358900" cy="63500"/>
          </a:xfrm>
          <a:prstGeom prst="rect">
            <a:avLst/>
          </a:prstGeom>
          <a:solidFill>
            <a:schemeClr val="accent1"/>
          </a:solidFill>
          <a:ln w="12700"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6" name="Google Shape;326;p46"/>
          <p:cNvSpPr/>
          <p:nvPr/>
        </p:nvSpPr>
        <p:spPr>
          <a:xfrm>
            <a:off x="5837238" y="325438"/>
            <a:ext cx="1587500" cy="63500"/>
          </a:xfrm>
          <a:prstGeom prst="rect">
            <a:avLst/>
          </a:prstGeom>
          <a:solidFill>
            <a:schemeClr val="accent1"/>
          </a:solidFill>
          <a:ln w="12700"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327" name="Google Shape;327;p46"/>
          <p:cNvCxnSpPr/>
          <p:nvPr/>
        </p:nvCxnSpPr>
        <p:spPr>
          <a:xfrm rot="10800000" flipH="1">
            <a:off x="2660650" y="547688"/>
            <a:ext cx="1588" cy="304800"/>
          </a:xfrm>
          <a:prstGeom prst="straightConnector1">
            <a:avLst/>
          </a:prstGeom>
          <a:noFill/>
          <a:ln w="12700" cap="flat" cmpd="sng">
            <a:solidFill>
              <a:schemeClr val="dk1"/>
            </a:solidFill>
            <a:prstDash val="solid"/>
            <a:round/>
            <a:headEnd type="none" w="med" len="med"/>
            <a:tailEnd type="none" w="med" len="med"/>
          </a:ln>
        </p:spPr>
      </p:cxnSp>
      <p:cxnSp>
        <p:nvCxnSpPr>
          <p:cNvPr id="328" name="Google Shape;328;p46"/>
          <p:cNvCxnSpPr/>
          <p:nvPr/>
        </p:nvCxnSpPr>
        <p:spPr>
          <a:xfrm rot="10800000" flipH="1">
            <a:off x="6623050" y="547688"/>
            <a:ext cx="1588" cy="304800"/>
          </a:xfrm>
          <a:prstGeom prst="straightConnector1">
            <a:avLst/>
          </a:prstGeom>
          <a:noFill/>
          <a:ln w="12700" cap="flat" cmpd="sng">
            <a:solidFill>
              <a:schemeClr val="dk1"/>
            </a:solidFill>
            <a:prstDash val="solid"/>
            <a:round/>
            <a:headEnd type="none" w="med" len="med"/>
            <a:tailEnd type="none" w="med" len="med"/>
          </a:ln>
        </p:spPr>
      </p:cxnSp>
      <p:cxnSp>
        <p:nvCxnSpPr>
          <p:cNvPr id="329" name="Google Shape;329;p46"/>
          <p:cNvCxnSpPr/>
          <p:nvPr/>
        </p:nvCxnSpPr>
        <p:spPr>
          <a:xfrm rot="10800000">
            <a:off x="4608513" y="852488"/>
            <a:ext cx="1587" cy="5105400"/>
          </a:xfrm>
          <a:prstGeom prst="straightConnector1">
            <a:avLst/>
          </a:prstGeom>
          <a:noFill/>
          <a:ln w="12700" cap="flat" cmpd="sng">
            <a:solidFill>
              <a:schemeClr val="dk1"/>
            </a:solidFill>
            <a:prstDash val="solid"/>
            <a:round/>
            <a:headEnd type="none" w="med" len="med"/>
            <a:tailEnd type="none" w="med" len="med"/>
          </a:ln>
        </p:spPr>
      </p:cxnSp>
      <p:cxnSp>
        <p:nvCxnSpPr>
          <p:cNvPr id="330" name="Google Shape;330;p46"/>
          <p:cNvCxnSpPr/>
          <p:nvPr/>
        </p:nvCxnSpPr>
        <p:spPr>
          <a:xfrm flipH="1">
            <a:off x="566738" y="5043488"/>
            <a:ext cx="2679700" cy="1587"/>
          </a:xfrm>
          <a:prstGeom prst="straightConnector1">
            <a:avLst/>
          </a:prstGeom>
          <a:noFill/>
          <a:ln w="12700" cap="flat" cmpd="sng">
            <a:solidFill>
              <a:schemeClr val="dk1"/>
            </a:solidFill>
            <a:prstDash val="solid"/>
            <a:round/>
            <a:headEnd type="none" w="med" len="med"/>
            <a:tailEnd type="none" w="med" len="med"/>
          </a:ln>
        </p:spPr>
      </p:cxnSp>
      <p:grpSp>
        <p:nvGrpSpPr>
          <p:cNvPr id="331" name="Google Shape;331;p46"/>
          <p:cNvGrpSpPr/>
          <p:nvPr/>
        </p:nvGrpSpPr>
        <p:grpSpPr>
          <a:xfrm>
            <a:off x="527050" y="623888"/>
            <a:ext cx="76200" cy="228600"/>
            <a:chOff x="0" y="0"/>
            <a:chExt cx="48" cy="144"/>
          </a:xfrm>
        </p:grpSpPr>
        <p:sp>
          <p:nvSpPr>
            <p:cNvPr id="332" name="Google Shape;332;p46"/>
            <p:cNvSpPr/>
            <p:nvPr/>
          </p:nvSpPr>
          <p:spPr>
            <a:xfrm>
              <a:off x="0" y="0"/>
              <a:ext cx="48" cy="144"/>
            </a:xfrm>
            <a:custGeom>
              <a:avLst/>
              <a:gdLst/>
              <a:ahLst/>
              <a:cxnLst/>
              <a:rect l="l" t="t" r="r" b="b"/>
              <a:pathLst>
                <a:path w="21600" h="21600" extrusionOk="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F9900"/>
            </a:solid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3" name="Google Shape;333;p46"/>
            <p:cNvSpPr/>
            <p:nvPr/>
          </p:nvSpPr>
          <p:spPr>
            <a:xfrm>
              <a:off x="0" y="0"/>
              <a:ext cx="48" cy="36"/>
            </a:xfrm>
            <a:custGeom>
              <a:avLst/>
              <a:gdLst/>
              <a:ahLst/>
              <a:cxnLst/>
              <a:rect l="l" t="t"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FAD3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4" name="Google Shape;334;p46"/>
            <p:cNvSpPr/>
            <p:nvPr/>
          </p:nvSpPr>
          <p:spPr>
            <a:xfrm>
              <a:off x="0" y="18"/>
              <a:ext cx="48" cy="18"/>
            </a:xfrm>
            <a:custGeom>
              <a:avLst/>
              <a:gdLst/>
              <a:ahLst/>
              <a:cxnLst/>
              <a:rect l="l" t="t" r="r" b="b"/>
              <a:pathLst>
                <a:path w="21600" h="21600" extrusionOk="0">
                  <a:moveTo>
                    <a:pt x="0" y="0"/>
                  </a:moveTo>
                  <a:cubicBezTo>
                    <a:pt x="0" y="11929"/>
                    <a:pt x="4835" y="21600"/>
                    <a:pt x="10800" y="21600"/>
                  </a:cubicBezTo>
                  <a:cubicBezTo>
                    <a:pt x="16765" y="21600"/>
                    <a:pt x="21600" y="11929"/>
                    <a:pt x="21600" y="0"/>
                  </a:cubicBezTo>
                </a:path>
              </a:pathLst>
            </a:custGeom>
            <a:no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335" name="Google Shape;335;p46"/>
          <p:cNvGrpSpPr/>
          <p:nvPr/>
        </p:nvGrpSpPr>
        <p:grpSpPr>
          <a:xfrm>
            <a:off x="4565650" y="5729288"/>
            <a:ext cx="76200" cy="228600"/>
            <a:chOff x="0" y="0"/>
            <a:chExt cx="48" cy="144"/>
          </a:xfrm>
        </p:grpSpPr>
        <p:sp>
          <p:nvSpPr>
            <p:cNvPr id="336" name="Google Shape;336;p46"/>
            <p:cNvSpPr/>
            <p:nvPr/>
          </p:nvSpPr>
          <p:spPr>
            <a:xfrm>
              <a:off x="0" y="0"/>
              <a:ext cx="48" cy="144"/>
            </a:xfrm>
            <a:custGeom>
              <a:avLst/>
              <a:gdLst/>
              <a:ahLst/>
              <a:cxnLst/>
              <a:rect l="l" t="t" r="r" b="b"/>
              <a:pathLst>
                <a:path w="21600" h="21600" extrusionOk="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F9900"/>
            </a:solid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7" name="Google Shape;337;p46"/>
            <p:cNvSpPr/>
            <p:nvPr/>
          </p:nvSpPr>
          <p:spPr>
            <a:xfrm>
              <a:off x="0" y="0"/>
              <a:ext cx="48" cy="36"/>
            </a:xfrm>
            <a:custGeom>
              <a:avLst/>
              <a:gdLst/>
              <a:ahLst/>
              <a:cxnLst/>
              <a:rect l="l" t="t"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FAD3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8" name="Google Shape;338;p46"/>
            <p:cNvSpPr/>
            <p:nvPr/>
          </p:nvSpPr>
          <p:spPr>
            <a:xfrm>
              <a:off x="0" y="18"/>
              <a:ext cx="48" cy="18"/>
            </a:xfrm>
            <a:custGeom>
              <a:avLst/>
              <a:gdLst/>
              <a:ahLst/>
              <a:cxnLst/>
              <a:rect l="l" t="t" r="r" b="b"/>
              <a:pathLst>
                <a:path w="21600" h="21600" extrusionOk="0">
                  <a:moveTo>
                    <a:pt x="0" y="0"/>
                  </a:moveTo>
                  <a:cubicBezTo>
                    <a:pt x="0" y="11929"/>
                    <a:pt x="4835" y="21600"/>
                    <a:pt x="10800" y="21600"/>
                  </a:cubicBezTo>
                  <a:cubicBezTo>
                    <a:pt x="16765" y="21600"/>
                    <a:pt x="21600" y="11929"/>
                    <a:pt x="21600" y="0"/>
                  </a:cubicBezTo>
                </a:path>
              </a:pathLst>
            </a:custGeom>
            <a:no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339" name="Google Shape;339;p46"/>
          <p:cNvGrpSpPr/>
          <p:nvPr/>
        </p:nvGrpSpPr>
        <p:grpSpPr>
          <a:xfrm>
            <a:off x="4108450" y="623888"/>
            <a:ext cx="76200" cy="228600"/>
            <a:chOff x="0" y="0"/>
            <a:chExt cx="48" cy="144"/>
          </a:xfrm>
        </p:grpSpPr>
        <p:sp>
          <p:nvSpPr>
            <p:cNvPr id="340" name="Google Shape;340;p46"/>
            <p:cNvSpPr/>
            <p:nvPr/>
          </p:nvSpPr>
          <p:spPr>
            <a:xfrm>
              <a:off x="0" y="0"/>
              <a:ext cx="48" cy="144"/>
            </a:xfrm>
            <a:custGeom>
              <a:avLst/>
              <a:gdLst/>
              <a:ahLst/>
              <a:cxnLst/>
              <a:rect l="l" t="t" r="r" b="b"/>
              <a:pathLst>
                <a:path w="21600" h="21600" extrusionOk="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F9900"/>
            </a:solid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1" name="Google Shape;341;p46"/>
            <p:cNvSpPr/>
            <p:nvPr/>
          </p:nvSpPr>
          <p:spPr>
            <a:xfrm>
              <a:off x="0" y="0"/>
              <a:ext cx="48" cy="36"/>
            </a:xfrm>
            <a:custGeom>
              <a:avLst/>
              <a:gdLst/>
              <a:ahLst/>
              <a:cxnLst/>
              <a:rect l="l" t="t"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FAD3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2" name="Google Shape;342;p46"/>
            <p:cNvSpPr/>
            <p:nvPr/>
          </p:nvSpPr>
          <p:spPr>
            <a:xfrm>
              <a:off x="0" y="18"/>
              <a:ext cx="48" cy="18"/>
            </a:xfrm>
            <a:custGeom>
              <a:avLst/>
              <a:gdLst/>
              <a:ahLst/>
              <a:cxnLst/>
              <a:rect l="l" t="t" r="r" b="b"/>
              <a:pathLst>
                <a:path w="21600" h="21600" extrusionOk="0">
                  <a:moveTo>
                    <a:pt x="0" y="0"/>
                  </a:moveTo>
                  <a:cubicBezTo>
                    <a:pt x="0" y="11929"/>
                    <a:pt x="4835" y="21600"/>
                    <a:pt x="10800" y="21600"/>
                  </a:cubicBezTo>
                  <a:cubicBezTo>
                    <a:pt x="16765" y="21600"/>
                    <a:pt x="21600" y="11929"/>
                    <a:pt x="21600" y="0"/>
                  </a:cubicBezTo>
                </a:path>
              </a:pathLst>
            </a:custGeom>
            <a:no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343" name="Google Shape;343;p46"/>
          <p:cNvGrpSpPr/>
          <p:nvPr/>
        </p:nvGrpSpPr>
        <p:grpSpPr>
          <a:xfrm>
            <a:off x="5022850" y="623888"/>
            <a:ext cx="76200" cy="228600"/>
            <a:chOff x="0" y="0"/>
            <a:chExt cx="48" cy="144"/>
          </a:xfrm>
        </p:grpSpPr>
        <p:sp>
          <p:nvSpPr>
            <p:cNvPr id="344" name="Google Shape;344;p46"/>
            <p:cNvSpPr/>
            <p:nvPr/>
          </p:nvSpPr>
          <p:spPr>
            <a:xfrm>
              <a:off x="0" y="0"/>
              <a:ext cx="48" cy="144"/>
            </a:xfrm>
            <a:custGeom>
              <a:avLst/>
              <a:gdLst/>
              <a:ahLst/>
              <a:cxnLst/>
              <a:rect l="l" t="t" r="r" b="b"/>
              <a:pathLst>
                <a:path w="21600" h="21600" extrusionOk="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F9900"/>
            </a:solid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5" name="Google Shape;345;p46"/>
            <p:cNvSpPr/>
            <p:nvPr/>
          </p:nvSpPr>
          <p:spPr>
            <a:xfrm>
              <a:off x="0" y="0"/>
              <a:ext cx="48" cy="36"/>
            </a:xfrm>
            <a:custGeom>
              <a:avLst/>
              <a:gdLst/>
              <a:ahLst/>
              <a:cxnLst/>
              <a:rect l="l" t="t"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FAD3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6" name="Google Shape;346;p46"/>
            <p:cNvSpPr/>
            <p:nvPr/>
          </p:nvSpPr>
          <p:spPr>
            <a:xfrm>
              <a:off x="0" y="18"/>
              <a:ext cx="48" cy="18"/>
            </a:xfrm>
            <a:custGeom>
              <a:avLst/>
              <a:gdLst/>
              <a:ahLst/>
              <a:cxnLst/>
              <a:rect l="l" t="t" r="r" b="b"/>
              <a:pathLst>
                <a:path w="21600" h="21600" extrusionOk="0">
                  <a:moveTo>
                    <a:pt x="0" y="0"/>
                  </a:moveTo>
                  <a:cubicBezTo>
                    <a:pt x="0" y="11929"/>
                    <a:pt x="4835" y="21600"/>
                    <a:pt x="10800" y="21600"/>
                  </a:cubicBezTo>
                  <a:cubicBezTo>
                    <a:pt x="16765" y="21600"/>
                    <a:pt x="21600" y="11929"/>
                    <a:pt x="21600" y="0"/>
                  </a:cubicBezTo>
                </a:path>
              </a:pathLst>
            </a:custGeom>
            <a:no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347" name="Google Shape;347;p46"/>
          <p:cNvGrpSpPr/>
          <p:nvPr/>
        </p:nvGrpSpPr>
        <p:grpSpPr>
          <a:xfrm>
            <a:off x="8604250" y="623888"/>
            <a:ext cx="76200" cy="228600"/>
            <a:chOff x="0" y="0"/>
            <a:chExt cx="48" cy="144"/>
          </a:xfrm>
        </p:grpSpPr>
        <p:sp>
          <p:nvSpPr>
            <p:cNvPr id="348" name="Google Shape;348;p46"/>
            <p:cNvSpPr/>
            <p:nvPr/>
          </p:nvSpPr>
          <p:spPr>
            <a:xfrm>
              <a:off x="0" y="0"/>
              <a:ext cx="48" cy="144"/>
            </a:xfrm>
            <a:custGeom>
              <a:avLst/>
              <a:gdLst/>
              <a:ahLst/>
              <a:cxnLst/>
              <a:rect l="l" t="t" r="r" b="b"/>
              <a:pathLst>
                <a:path w="21600" h="21600" extrusionOk="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F9900"/>
            </a:solid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9" name="Google Shape;349;p46"/>
            <p:cNvSpPr/>
            <p:nvPr/>
          </p:nvSpPr>
          <p:spPr>
            <a:xfrm>
              <a:off x="0" y="0"/>
              <a:ext cx="48" cy="36"/>
            </a:xfrm>
            <a:custGeom>
              <a:avLst/>
              <a:gdLst/>
              <a:ahLst/>
              <a:cxnLst/>
              <a:rect l="l" t="t"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FAD3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0" name="Google Shape;350;p46"/>
            <p:cNvSpPr/>
            <p:nvPr/>
          </p:nvSpPr>
          <p:spPr>
            <a:xfrm>
              <a:off x="0" y="18"/>
              <a:ext cx="48" cy="18"/>
            </a:xfrm>
            <a:custGeom>
              <a:avLst/>
              <a:gdLst/>
              <a:ahLst/>
              <a:cxnLst/>
              <a:rect l="l" t="t" r="r" b="b"/>
              <a:pathLst>
                <a:path w="21600" h="21600" extrusionOk="0">
                  <a:moveTo>
                    <a:pt x="0" y="0"/>
                  </a:moveTo>
                  <a:cubicBezTo>
                    <a:pt x="0" y="11929"/>
                    <a:pt x="4835" y="21600"/>
                    <a:pt x="10800" y="21600"/>
                  </a:cubicBezTo>
                  <a:cubicBezTo>
                    <a:pt x="16765" y="21600"/>
                    <a:pt x="21600" y="11929"/>
                    <a:pt x="21600" y="0"/>
                  </a:cubicBezTo>
                </a:path>
              </a:pathLst>
            </a:custGeom>
            <a:no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351" name="Google Shape;351;p46"/>
          <p:cNvGrpSpPr/>
          <p:nvPr/>
        </p:nvGrpSpPr>
        <p:grpSpPr>
          <a:xfrm>
            <a:off x="8604250" y="5729288"/>
            <a:ext cx="76200" cy="228600"/>
            <a:chOff x="0" y="0"/>
            <a:chExt cx="48" cy="144"/>
          </a:xfrm>
        </p:grpSpPr>
        <p:sp>
          <p:nvSpPr>
            <p:cNvPr id="352" name="Google Shape;352;p46"/>
            <p:cNvSpPr/>
            <p:nvPr/>
          </p:nvSpPr>
          <p:spPr>
            <a:xfrm>
              <a:off x="0" y="0"/>
              <a:ext cx="48" cy="144"/>
            </a:xfrm>
            <a:custGeom>
              <a:avLst/>
              <a:gdLst/>
              <a:ahLst/>
              <a:cxnLst/>
              <a:rect l="l" t="t" r="r" b="b"/>
              <a:pathLst>
                <a:path w="21600" h="21600" extrusionOk="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F9900"/>
            </a:solid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3" name="Google Shape;353;p46"/>
            <p:cNvSpPr/>
            <p:nvPr/>
          </p:nvSpPr>
          <p:spPr>
            <a:xfrm>
              <a:off x="0" y="0"/>
              <a:ext cx="48" cy="36"/>
            </a:xfrm>
            <a:custGeom>
              <a:avLst/>
              <a:gdLst/>
              <a:ahLst/>
              <a:cxnLst/>
              <a:rect l="l" t="t"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FAD3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4" name="Google Shape;354;p46"/>
            <p:cNvSpPr/>
            <p:nvPr/>
          </p:nvSpPr>
          <p:spPr>
            <a:xfrm>
              <a:off x="0" y="18"/>
              <a:ext cx="48" cy="18"/>
            </a:xfrm>
            <a:custGeom>
              <a:avLst/>
              <a:gdLst/>
              <a:ahLst/>
              <a:cxnLst/>
              <a:rect l="l" t="t" r="r" b="b"/>
              <a:pathLst>
                <a:path w="21600" h="21600" extrusionOk="0">
                  <a:moveTo>
                    <a:pt x="0" y="0"/>
                  </a:moveTo>
                  <a:cubicBezTo>
                    <a:pt x="0" y="11929"/>
                    <a:pt x="4835" y="21600"/>
                    <a:pt x="10800" y="21600"/>
                  </a:cubicBezTo>
                  <a:cubicBezTo>
                    <a:pt x="16765" y="21600"/>
                    <a:pt x="21600" y="11929"/>
                    <a:pt x="21600" y="0"/>
                  </a:cubicBezTo>
                </a:path>
              </a:pathLst>
            </a:custGeom>
            <a:no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355" name="Google Shape;355;p46"/>
          <p:cNvGrpSpPr/>
          <p:nvPr/>
        </p:nvGrpSpPr>
        <p:grpSpPr>
          <a:xfrm>
            <a:off x="527050" y="5729288"/>
            <a:ext cx="76200" cy="228600"/>
            <a:chOff x="0" y="0"/>
            <a:chExt cx="48" cy="144"/>
          </a:xfrm>
        </p:grpSpPr>
        <p:sp>
          <p:nvSpPr>
            <p:cNvPr id="356" name="Google Shape;356;p46"/>
            <p:cNvSpPr/>
            <p:nvPr/>
          </p:nvSpPr>
          <p:spPr>
            <a:xfrm>
              <a:off x="0" y="0"/>
              <a:ext cx="48" cy="144"/>
            </a:xfrm>
            <a:custGeom>
              <a:avLst/>
              <a:gdLst/>
              <a:ahLst/>
              <a:cxnLst/>
              <a:rect l="l" t="t" r="r" b="b"/>
              <a:pathLst>
                <a:path w="21600" h="21600" extrusionOk="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F9900"/>
            </a:solid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7" name="Google Shape;357;p46"/>
            <p:cNvSpPr/>
            <p:nvPr/>
          </p:nvSpPr>
          <p:spPr>
            <a:xfrm>
              <a:off x="0" y="0"/>
              <a:ext cx="48" cy="36"/>
            </a:xfrm>
            <a:custGeom>
              <a:avLst/>
              <a:gdLst/>
              <a:ahLst/>
              <a:cxnLst/>
              <a:rect l="l" t="t"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FAD3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8" name="Google Shape;358;p46"/>
            <p:cNvSpPr/>
            <p:nvPr/>
          </p:nvSpPr>
          <p:spPr>
            <a:xfrm>
              <a:off x="0" y="18"/>
              <a:ext cx="48" cy="18"/>
            </a:xfrm>
            <a:custGeom>
              <a:avLst/>
              <a:gdLst/>
              <a:ahLst/>
              <a:cxnLst/>
              <a:rect l="l" t="t" r="r" b="b"/>
              <a:pathLst>
                <a:path w="21600" h="21600" extrusionOk="0">
                  <a:moveTo>
                    <a:pt x="0" y="0"/>
                  </a:moveTo>
                  <a:cubicBezTo>
                    <a:pt x="0" y="11929"/>
                    <a:pt x="4835" y="21600"/>
                    <a:pt x="10800" y="21600"/>
                  </a:cubicBezTo>
                  <a:cubicBezTo>
                    <a:pt x="16765" y="21600"/>
                    <a:pt x="21600" y="11929"/>
                    <a:pt x="21600" y="0"/>
                  </a:cubicBezTo>
                </a:path>
              </a:pathLst>
            </a:custGeom>
            <a:no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359" name="Google Shape;359;p46"/>
          <p:cNvSpPr/>
          <p:nvPr/>
        </p:nvSpPr>
        <p:spPr>
          <a:xfrm>
            <a:off x="2740025" y="377825"/>
            <a:ext cx="703263" cy="279400"/>
          </a:xfrm>
          <a:prstGeom prst="rect">
            <a:avLst/>
          </a:prstGeom>
          <a:noFill/>
          <a:ln>
            <a:noFill/>
          </a:ln>
        </p:spPr>
        <p:txBody>
          <a:bodyPr spcFirstLastPara="1" wrap="square" lIns="0" tIns="0" rIns="39675" bIns="0" anchor="t" anchorCtr="0">
            <a:spAutoFit/>
          </a:bodyPr>
          <a:lstStyle/>
          <a:p>
            <a:pPr marL="39688" marR="0" lvl="0" indent="0" algn="l" rtl="0">
              <a:spcBef>
                <a:spcPts val="0"/>
              </a:spcBef>
              <a:spcAft>
                <a:spcPts val="0"/>
              </a:spcAft>
              <a:buNone/>
            </a:pPr>
            <a:r>
              <a:rPr lang="en-US" sz="1200">
                <a:solidFill>
                  <a:schemeClr val="dk1"/>
                </a:solidFill>
                <a:latin typeface="Calibri"/>
                <a:ea typeface="Calibri"/>
                <a:cs typeface="Calibri"/>
                <a:sym typeface="Calibri"/>
              </a:rPr>
              <a:t>XXXXX</a:t>
            </a:r>
            <a:endParaRPr/>
          </a:p>
        </p:txBody>
      </p:sp>
      <p:sp>
        <p:nvSpPr>
          <p:cNvPr id="360" name="Google Shape;360;p46"/>
          <p:cNvSpPr/>
          <p:nvPr/>
        </p:nvSpPr>
        <p:spPr>
          <a:xfrm>
            <a:off x="5559425" y="377825"/>
            <a:ext cx="703263" cy="279400"/>
          </a:xfrm>
          <a:prstGeom prst="rect">
            <a:avLst/>
          </a:prstGeom>
          <a:noFill/>
          <a:ln>
            <a:noFill/>
          </a:ln>
        </p:spPr>
        <p:txBody>
          <a:bodyPr spcFirstLastPara="1" wrap="square" lIns="0" tIns="0" rIns="39675" bIns="0" anchor="t" anchorCtr="0">
            <a:spAutoFit/>
          </a:bodyPr>
          <a:lstStyle/>
          <a:p>
            <a:pPr marL="39688" marR="0" lvl="0" indent="0" algn="l" rtl="0">
              <a:spcBef>
                <a:spcPts val="0"/>
              </a:spcBef>
              <a:spcAft>
                <a:spcPts val="0"/>
              </a:spcAft>
              <a:buNone/>
            </a:pPr>
            <a:r>
              <a:rPr lang="en-US" sz="1200">
                <a:solidFill>
                  <a:schemeClr val="dk1"/>
                </a:solidFill>
                <a:latin typeface="Calibri"/>
                <a:ea typeface="Calibri"/>
                <a:cs typeface="Calibri"/>
                <a:sym typeface="Calibri"/>
              </a:rPr>
              <a:t>OOOOO</a:t>
            </a:r>
            <a:endParaRPr/>
          </a:p>
        </p:txBody>
      </p:sp>
      <p:sp>
        <p:nvSpPr>
          <p:cNvPr id="361" name="Google Shape;361;p46"/>
          <p:cNvSpPr txBox="1">
            <a:spLocks noGrp="1"/>
          </p:cNvSpPr>
          <p:nvPr>
            <p:ph type="title"/>
          </p:nvPr>
        </p:nvSpPr>
        <p:spPr>
          <a:xfrm>
            <a:off x="5233988" y="6113463"/>
            <a:ext cx="3200400" cy="457200"/>
          </a:xfrm>
          <a:prstGeom prst="rect">
            <a:avLst/>
          </a:prstGeom>
          <a:solidFill>
            <a:srgbClr val="FFFFFF"/>
          </a:solidFill>
          <a:ln>
            <a:noFill/>
          </a:ln>
        </p:spPr>
        <p:txBody>
          <a:bodyPr spcFirstLastPara="1" wrap="square" lIns="91425" tIns="45700" rIns="40625" bIns="45700" anchor="t" anchorCtr="0">
            <a:normAutofit/>
          </a:bodyPr>
          <a:lstStyle/>
          <a:p>
            <a:pPr marL="0" lvl="0" indent="0" algn="ctr" rtl="0">
              <a:spcBef>
                <a:spcPts val="0"/>
              </a:spcBef>
              <a:spcAft>
                <a:spcPts val="0"/>
              </a:spcAft>
              <a:buClr>
                <a:schemeClr val="dk1"/>
              </a:buClr>
              <a:buSzPts val="2400"/>
              <a:buFont typeface="Calibri"/>
              <a:buNone/>
            </a:pPr>
            <a:r>
              <a:rPr lang="en-US" sz="2400" b="1"/>
              <a:t>Face-Off Official</a:t>
            </a:r>
            <a:endParaRPr sz="2400" b="1"/>
          </a:p>
        </p:txBody>
      </p:sp>
      <p:sp>
        <p:nvSpPr>
          <p:cNvPr id="362" name="Google Shape;362;p46"/>
          <p:cNvSpPr/>
          <p:nvPr/>
        </p:nvSpPr>
        <p:spPr>
          <a:xfrm>
            <a:off x="2295525" y="6183313"/>
            <a:ext cx="1393825" cy="292100"/>
          </a:xfrm>
          <a:prstGeom prst="rect">
            <a:avLst/>
          </a:prstGeom>
          <a:noFill/>
          <a:ln>
            <a:noFill/>
          </a:ln>
        </p:spPr>
        <p:txBody>
          <a:bodyPr spcFirstLastPara="1" wrap="square" lIns="0" tIns="0" rIns="40625" bIns="0" anchor="t" anchorCtr="0">
            <a:spAutoFit/>
          </a:bodyPr>
          <a:lstStyle/>
          <a:p>
            <a:pPr marL="39688" marR="0" lvl="0" indent="0" algn="l" rtl="0">
              <a:spcBef>
                <a:spcPts val="0"/>
              </a:spcBef>
              <a:spcAft>
                <a:spcPts val="0"/>
              </a:spcAft>
              <a:buNone/>
            </a:pPr>
            <a:r>
              <a:rPr lang="en-US" sz="1800" b="1">
                <a:solidFill>
                  <a:srgbClr val="FC0128"/>
                </a:solidFill>
                <a:latin typeface="Calibri"/>
                <a:ea typeface="Calibri"/>
                <a:cs typeface="Calibri"/>
                <a:sym typeface="Calibri"/>
              </a:rPr>
              <a:t>Updated 6/21/05</a:t>
            </a:r>
            <a:endParaRPr/>
          </a:p>
        </p:txBody>
      </p:sp>
      <p:grpSp>
        <p:nvGrpSpPr>
          <p:cNvPr id="363" name="Google Shape;363;p46"/>
          <p:cNvGrpSpPr/>
          <p:nvPr/>
        </p:nvGrpSpPr>
        <p:grpSpPr>
          <a:xfrm>
            <a:off x="0" y="0"/>
            <a:ext cx="9144000" cy="7086600"/>
            <a:chOff x="0" y="0"/>
            <a:chExt cx="5760" cy="4320"/>
          </a:xfrm>
        </p:grpSpPr>
        <p:sp>
          <p:nvSpPr>
            <p:cNvPr id="364" name="Google Shape;364;p46"/>
            <p:cNvSpPr/>
            <p:nvPr/>
          </p:nvSpPr>
          <p:spPr>
            <a:xfrm>
              <a:off x="0" y="0"/>
              <a:ext cx="5760" cy="4320"/>
            </a:xfrm>
            <a:prstGeom prst="rect">
              <a:avLst/>
            </a:prstGeom>
            <a:solidFill>
              <a:srgbClr val="FFFFFF"/>
            </a:solidFill>
            <a:ln w="12700"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5" name="Google Shape;365;p46"/>
            <p:cNvSpPr/>
            <p:nvPr/>
          </p:nvSpPr>
          <p:spPr>
            <a:xfrm>
              <a:off x="0" y="0"/>
              <a:ext cx="5760" cy="432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366" name="Google Shape;366;p46"/>
          <p:cNvSpPr/>
          <p:nvPr/>
        </p:nvSpPr>
        <p:spPr>
          <a:xfrm>
            <a:off x="401638" y="334963"/>
            <a:ext cx="8382000" cy="723900"/>
          </a:xfrm>
          <a:prstGeom prst="rect">
            <a:avLst/>
          </a:prstGeom>
          <a:noFill/>
          <a:ln>
            <a:noFill/>
          </a:ln>
        </p:spPr>
        <p:txBody>
          <a:bodyPr spcFirstLastPara="1" wrap="square" lIns="0" tIns="0" rIns="40625" bIns="0" anchor="t" anchorCtr="0">
            <a:noAutofit/>
          </a:bodyPr>
          <a:lstStyle/>
          <a:p>
            <a:pPr marL="39688" marR="0" lvl="0" indent="0" algn="ctr" rtl="0">
              <a:spcBef>
                <a:spcPts val="0"/>
              </a:spcBef>
              <a:spcAft>
                <a:spcPts val="0"/>
              </a:spcAft>
              <a:buNone/>
            </a:pPr>
            <a:r>
              <a:rPr lang="en-US" sz="4800" b="1" i="1">
                <a:solidFill>
                  <a:srgbClr val="538CD5"/>
                </a:solidFill>
                <a:latin typeface="Calibri"/>
                <a:ea typeface="Calibri"/>
                <a:cs typeface="Calibri"/>
                <a:sym typeface="Calibri"/>
              </a:rPr>
              <a:t>Center Referee Mechanics cont</a:t>
            </a:r>
            <a:r>
              <a:rPr lang="en-US" sz="4000">
                <a:solidFill>
                  <a:schemeClr val="dk1"/>
                </a:solidFill>
                <a:latin typeface="Calibri"/>
                <a:ea typeface="Calibri"/>
                <a:cs typeface="Calibri"/>
                <a:sym typeface="Calibri"/>
              </a:rPr>
              <a:t>.</a:t>
            </a:r>
            <a:endParaRPr sz="4000">
              <a:solidFill>
                <a:schemeClr val="dk1"/>
              </a:solidFill>
              <a:latin typeface="Calibri"/>
              <a:ea typeface="Calibri"/>
              <a:cs typeface="Calibri"/>
              <a:sym typeface="Calibri"/>
            </a:endParaRPr>
          </a:p>
        </p:txBody>
      </p:sp>
      <p:sp>
        <p:nvSpPr>
          <p:cNvPr id="367" name="Google Shape;367;p46"/>
          <p:cNvSpPr/>
          <p:nvPr/>
        </p:nvSpPr>
        <p:spPr>
          <a:xfrm>
            <a:off x="228600" y="1219200"/>
            <a:ext cx="8470900" cy="3238500"/>
          </a:xfrm>
          <a:prstGeom prst="rect">
            <a:avLst/>
          </a:prstGeom>
          <a:noFill/>
          <a:ln>
            <a:noFill/>
          </a:ln>
        </p:spPr>
        <p:txBody>
          <a:bodyPr spcFirstLastPara="1" wrap="square" lIns="0" tIns="0" rIns="40625" bIns="0" anchor="t" anchorCtr="0">
            <a:noAutofit/>
          </a:bodyPr>
          <a:lstStyle/>
          <a:p>
            <a:pPr marL="496888" marR="0" lvl="0" indent="-457200" algn="just" rtl="0">
              <a:spcBef>
                <a:spcPts val="0"/>
              </a:spcBef>
              <a:spcAft>
                <a:spcPts val="0"/>
              </a:spcAft>
              <a:buClr>
                <a:schemeClr val="dk1"/>
              </a:buClr>
              <a:buSzPts val="1800"/>
              <a:buFont typeface="Arial"/>
              <a:buChar char="•"/>
            </a:pPr>
            <a:r>
              <a:rPr lang="en-US" sz="1800" dirty="0">
                <a:solidFill>
                  <a:schemeClr val="dk1"/>
                </a:solidFill>
                <a:latin typeface="Helvetica Neue"/>
                <a:ea typeface="Helvetica Neue"/>
                <a:cs typeface="Helvetica Neue"/>
                <a:sym typeface="Helvetica Neue"/>
              </a:rPr>
              <a:t>Keep your free arm at your side.  Keep the whistle in your mouth, or place it to your mouth as the players go down together!</a:t>
            </a:r>
            <a:endParaRPr dirty="0"/>
          </a:p>
          <a:p>
            <a:pPr marL="496888" marR="0" lvl="0" indent="-457200" algn="just" rtl="0">
              <a:spcBef>
                <a:spcPts val="1450"/>
              </a:spcBef>
              <a:spcAft>
                <a:spcPts val="0"/>
              </a:spcAft>
              <a:buClr>
                <a:schemeClr val="dk1"/>
              </a:buClr>
              <a:buSzPts val="1800"/>
              <a:buFont typeface="Arial"/>
              <a:buChar char="•"/>
            </a:pPr>
            <a:r>
              <a:rPr lang="en-US" sz="1800" dirty="0">
                <a:solidFill>
                  <a:schemeClr val="dk1"/>
                </a:solidFill>
                <a:latin typeface="Helvetica Neue"/>
                <a:ea typeface="Helvetica Neue"/>
                <a:cs typeface="Helvetica Neue"/>
                <a:sym typeface="Helvetica Neue"/>
              </a:rPr>
              <a:t>Position yourself where you are safe and can see sticks.</a:t>
            </a:r>
            <a:endParaRPr dirty="0"/>
          </a:p>
          <a:p>
            <a:pPr marL="496888" marR="0" lvl="0" indent="-457200" algn="just" rtl="0">
              <a:spcBef>
                <a:spcPts val="1450"/>
              </a:spcBef>
              <a:spcAft>
                <a:spcPts val="0"/>
              </a:spcAft>
              <a:buClr>
                <a:schemeClr val="dk1"/>
              </a:buClr>
              <a:buSzPts val="1800"/>
              <a:buFont typeface="Arial"/>
              <a:buChar char="•"/>
            </a:pPr>
            <a:r>
              <a:rPr lang="en-US" sz="1800" dirty="0">
                <a:solidFill>
                  <a:schemeClr val="dk1"/>
                </a:solidFill>
                <a:latin typeface="Helvetica Neue"/>
                <a:ea typeface="Helvetica Neue"/>
                <a:cs typeface="Helvetica Neue"/>
                <a:sym typeface="Helvetica Neue"/>
              </a:rPr>
              <a:t>Put players down together, putting your whistle to your mouth as they go down.  Adjust the players as needed until you are satisfied with the sticks. </a:t>
            </a:r>
            <a:r>
              <a:rPr lang="en-US" sz="1800" b="1" dirty="0">
                <a:solidFill>
                  <a:schemeClr val="dk1"/>
                </a:solidFill>
                <a:latin typeface="Helvetica Neue"/>
                <a:ea typeface="Helvetica Neue"/>
                <a:cs typeface="Helvetica Neue"/>
                <a:sym typeface="Helvetica Neue"/>
              </a:rPr>
              <a:t>  </a:t>
            </a:r>
            <a:endParaRPr dirty="0"/>
          </a:p>
          <a:p>
            <a:pPr marL="496888" marR="0" lvl="0" indent="-457200" algn="just" rtl="0">
              <a:spcBef>
                <a:spcPts val="1450"/>
              </a:spcBef>
              <a:spcAft>
                <a:spcPts val="0"/>
              </a:spcAft>
              <a:buClr>
                <a:schemeClr val="dk1"/>
              </a:buClr>
              <a:buSzPts val="1800"/>
              <a:buFont typeface="Arial"/>
              <a:buChar char="•"/>
            </a:pPr>
            <a:r>
              <a:rPr lang="en-US" sz="1800" dirty="0">
                <a:solidFill>
                  <a:schemeClr val="dk1"/>
                </a:solidFill>
                <a:latin typeface="Helvetica Neue"/>
                <a:ea typeface="Helvetica Neue"/>
                <a:cs typeface="Helvetica Neue"/>
                <a:sym typeface="Helvetica Neue"/>
              </a:rPr>
              <a:t>Place the ball in the middle of the sticks!  Say “set”!  Back out, blow your whistle . </a:t>
            </a:r>
            <a:endParaRPr sz="1800" dirty="0">
              <a:solidFill>
                <a:schemeClr val="dk1"/>
              </a:solidFill>
              <a:latin typeface="Helvetica Neue"/>
              <a:ea typeface="Helvetica Neue"/>
              <a:cs typeface="Helvetica Neue"/>
              <a:sym typeface="Helvetica Neue"/>
            </a:endParaRPr>
          </a:p>
          <a:p>
            <a:pPr marL="496888" marR="0" lvl="0" indent="-457200" algn="just" rtl="0">
              <a:spcBef>
                <a:spcPts val="1450"/>
              </a:spcBef>
              <a:spcAft>
                <a:spcPts val="0"/>
              </a:spcAft>
              <a:buClr>
                <a:srgbClr val="3366FF"/>
              </a:buClr>
              <a:buSzPts val="1800"/>
              <a:buFont typeface="Arial"/>
              <a:buChar char="•"/>
            </a:pPr>
            <a:r>
              <a:rPr lang="en-US" sz="1800" b="1" i="1" dirty="0">
                <a:solidFill>
                  <a:srgbClr val="3366FF"/>
                </a:solidFill>
                <a:latin typeface="Helvetica Neue"/>
                <a:ea typeface="Helvetica Neue"/>
                <a:cs typeface="Helvetica Neue"/>
                <a:sym typeface="Helvetica Neue"/>
              </a:rPr>
              <a:t>Vary your whistle cadence!</a:t>
            </a:r>
            <a:endParaRPr dirty="0"/>
          </a:p>
          <a:p>
            <a:pPr marL="496888" marR="0" lvl="0" indent="-457200" algn="just" rtl="0">
              <a:spcBef>
                <a:spcPts val="1450"/>
              </a:spcBef>
              <a:spcAft>
                <a:spcPts val="0"/>
              </a:spcAft>
              <a:buClr>
                <a:schemeClr val="dk1"/>
              </a:buClr>
              <a:buSzPts val="1800"/>
              <a:buFont typeface="Arial"/>
              <a:buChar char="•"/>
            </a:pPr>
            <a:r>
              <a:rPr lang="en-US" sz="1800" dirty="0">
                <a:solidFill>
                  <a:schemeClr val="dk1"/>
                </a:solidFill>
                <a:latin typeface="Arial"/>
                <a:ea typeface="Arial"/>
                <a:cs typeface="Arial"/>
                <a:sym typeface="Arial"/>
              </a:rPr>
              <a:t>If there is a pre-whistle violation don’t blow your whistle.  Tell the players to stand up.   Signal (but do not say) illegal procedure, verbalize </a:t>
            </a:r>
            <a:r>
              <a:rPr lang="en-US" sz="1800" b="1" dirty="0">
                <a:solidFill>
                  <a:schemeClr val="dk1"/>
                </a:solidFill>
                <a:latin typeface="Arial"/>
                <a:ea typeface="Arial"/>
                <a:cs typeface="Arial"/>
                <a:sym typeface="Arial"/>
              </a:rPr>
              <a:t>exact </a:t>
            </a:r>
            <a:r>
              <a:rPr lang="en-US" sz="1800" dirty="0">
                <a:solidFill>
                  <a:schemeClr val="dk1"/>
                </a:solidFill>
                <a:latin typeface="Arial"/>
                <a:ea typeface="Arial"/>
                <a:cs typeface="Arial"/>
                <a:sym typeface="Arial"/>
              </a:rPr>
              <a:t>violation, and award possession.</a:t>
            </a:r>
            <a:endParaRPr dirty="0"/>
          </a:p>
          <a:p>
            <a:pPr marL="496888" marR="0" lvl="0" indent="-457200" algn="just" rtl="0">
              <a:spcBef>
                <a:spcPts val="1450"/>
              </a:spcBef>
              <a:spcAft>
                <a:spcPts val="0"/>
              </a:spcAft>
              <a:buClr>
                <a:schemeClr val="dk1"/>
              </a:buClr>
              <a:buSzPts val="1800"/>
              <a:buFont typeface="Arial"/>
              <a:buChar char="•"/>
            </a:pPr>
            <a:r>
              <a:rPr lang="en-US" sz="1800" dirty="0">
                <a:solidFill>
                  <a:schemeClr val="dk1"/>
                </a:solidFill>
                <a:latin typeface="Arial"/>
                <a:ea typeface="Arial"/>
                <a:cs typeface="Arial"/>
                <a:sym typeface="Arial"/>
              </a:rPr>
              <a:t>Conduct the restart after a violation.</a:t>
            </a:r>
            <a:endParaRPr sz="1800" dirty="0">
              <a:solidFill>
                <a:schemeClr val="dk1"/>
              </a:solidFill>
              <a:latin typeface="Helvetica Neue"/>
              <a:ea typeface="Helvetica Neue"/>
              <a:cs typeface="Helvetica Neue"/>
              <a:sym typeface="Helvetica Neue"/>
            </a:endParaRPr>
          </a:p>
          <a:p>
            <a:pPr marL="496888" marR="0" lvl="0" indent="-457200" algn="just" rtl="0">
              <a:spcBef>
                <a:spcPts val="1450"/>
              </a:spcBef>
              <a:spcAft>
                <a:spcPts val="0"/>
              </a:spcAft>
              <a:buClr>
                <a:schemeClr val="dk1"/>
              </a:buClr>
              <a:buSzPts val="1800"/>
              <a:buFont typeface="Arial"/>
              <a:buChar char="•"/>
            </a:pPr>
            <a:r>
              <a:rPr lang="en-US" sz="1800" dirty="0">
                <a:solidFill>
                  <a:schemeClr val="dk1"/>
                </a:solidFill>
                <a:latin typeface="Helvetica Neue"/>
                <a:ea typeface="Helvetica Neue"/>
                <a:cs typeface="Helvetica Neue"/>
                <a:sym typeface="Helvetica Neue"/>
              </a:rPr>
              <a:t>Stay </a:t>
            </a:r>
            <a:r>
              <a:rPr lang="en-US" sz="1800" dirty="0" smtClean="0">
                <a:solidFill>
                  <a:schemeClr val="dk1"/>
                </a:solidFill>
                <a:latin typeface="Helvetica Neue"/>
                <a:ea typeface="Helvetica Neue"/>
                <a:cs typeface="Helvetica Neue"/>
                <a:sym typeface="Helvetica Neue"/>
              </a:rPr>
              <a:t>stationary once </a:t>
            </a:r>
            <a:r>
              <a:rPr lang="en-US" sz="1800" dirty="0">
                <a:solidFill>
                  <a:schemeClr val="dk1"/>
                </a:solidFill>
                <a:latin typeface="Helvetica Neue"/>
                <a:ea typeface="Helvetica Neue"/>
                <a:cs typeface="Helvetica Neue"/>
                <a:sym typeface="Helvetica Neue"/>
              </a:rPr>
              <a:t>faceoff begins.  </a:t>
            </a:r>
            <a:r>
              <a:rPr lang="en-US" sz="1800" dirty="0" smtClean="0">
                <a:solidFill>
                  <a:schemeClr val="dk1"/>
                </a:solidFill>
                <a:latin typeface="Helvetica Neue"/>
                <a:ea typeface="Helvetica Neue"/>
                <a:cs typeface="Helvetica Neue"/>
                <a:sym typeface="Helvetica Neue"/>
              </a:rPr>
              <a:t>You are easier to avoid if you are not moving.  </a:t>
            </a:r>
            <a:r>
              <a:rPr lang="en-US" sz="1800" dirty="0">
                <a:solidFill>
                  <a:schemeClr val="dk1"/>
                </a:solidFill>
                <a:latin typeface="Helvetica Neue"/>
                <a:ea typeface="Helvetica Neue"/>
                <a:cs typeface="Helvetica Neue"/>
                <a:sym typeface="Helvetica Neue"/>
              </a:rPr>
              <a:t>Watch face-off action for violations.</a:t>
            </a:r>
            <a:endParaRPr dirty="0"/>
          </a:p>
        </p:txBody>
      </p:sp>
      <p:sp>
        <p:nvSpPr>
          <p:cNvPr id="368" name="Google Shape;368;p4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Face – Offs</a:t>
            </a:r>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67">
                                            <p:txEl>
                                              <p:pRg st="0" end="0"/>
                                            </p:txEl>
                                          </p:spTgt>
                                        </p:tgtEl>
                                        <p:attrNameLst>
                                          <p:attrName>style.visibility</p:attrName>
                                        </p:attrNameLst>
                                      </p:cBhvr>
                                      <p:to>
                                        <p:strVal val="visible"/>
                                      </p:to>
                                    </p:set>
                                    <p:animEffect transition="in" filter="fade">
                                      <p:cBhvr>
                                        <p:cTn id="7" dur="500"/>
                                        <p:tgtEl>
                                          <p:spTgt spid="3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7">
                                            <p:txEl>
                                              <p:pRg st="1" end="1"/>
                                            </p:txEl>
                                          </p:spTgt>
                                        </p:tgtEl>
                                        <p:attrNameLst>
                                          <p:attrName>style.visibility</p:attrName>
                                        </p:attrNameLst>
                                      </p:cBhvr>
                                      <p:to>
                                        <p:strVal val="visible"/>
                                      </p:to>
                                    </p:set>
                                    <p:animEffect transition="in" filter="fade">
                                      <p:cBhvr>
                                        <p:cTn id="12" dur="500"/>
                                        <p:tgtEl>
                                          <p:spTgt spid="3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7">
                                            <p:txEl>
                                              <p:pRg st="2" end="2"/>
                                            </p:txEl>
                                          </p:spTgt>
                                        </p:tgtEl>
                                        <p:attrNameLst>
                                          <p:attrName>style.visibility</p:attrName>
                                        </p:attrNameLst>
                                      </p:cBhvr>
                                      <p:to>
                                        <p:strVal val="visible"/>
                                      </p:to>
                                    </p:set>
                                    <p:animEffect transition="in" filter="fade">
                                      <p:cBhvr>
                                        <p:cTn id="17" dur="500"/>
                                        <p:tgtEl>
                                          <p:spTgt spid="3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7">
                                            <p:txEl>
                                              <p:pRg st="3" end="3"/>
                                            </p:txEl>
                                          </p:spTgt>
                                        </p:tgtEl>
                                        <p:attrNameLst>
                                          <p:attrName>style.visibility</p:attrName>
                                        </p:attrNameLst>
                                      </p:cBhvr>
                                      <p:to>
                                        <p:strVal val="visible"/>
                                      </p:to>
                                    </p:set>
                                    <p:animEffect transition="in" filter="fade">
                                      <p:cBhvr>
                                        <p:cTn id="22" dur="500"/>
                                        <p:tgtEl>
                                          <p:spTgt spid="3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nodeType="clickEffect">
                                  <p:stCondLst>
                                    <p:cond delay="0"/>
                                  </p:stCondLst>
                                  <p:childTnLst>
                                    <p:set>
                                      <p:cBhvr>
                                        <p:cTn id="26" dur="1" fill="hold">
                                          <p:stCondLst>
                                            <p:cond delay="0"/>
                                          </p:stCondLst>
                                        </p:cTn>
                                        <p:tgtEl>
                                          <p:spTgt spid="367">
                                            <p:txEl>
                                              <p:pRg st="4" end="4"/>
                                            </p:txEl>
                                          </p:spTgt>
                                        </p:tgtEl>
                                        <p:attrNameLst>
                                          <p:attrName>style.visibility</p:attrName>
                                        </p:attrNameLst>
                                      </p:cBhvr>
                                      <p:to>
                                        <p:strVal val="visible"/>
                                      </p:to>
                                    </p:set>
                                    <p:animEffect transition="in" filter="fade">
                                      <p:cBhvr>
                                        <p:cTn id="27" dur="2000"/>
                                        <p:tgtEl>
                                          <p:spTgt spid="367">
                                            <p:txEl>
                                              <p:pRg st="4" end="4"/>
                                            </p:txEl>
                                          </p:spTgt>
                                        </p:tgtEl>
                                      </p:cBhvr>
                                    </p:animEffect>
                                    <p:anim calcmode="lin" valueType="num">
                                      <p:cBhvr>
                                        <p:cTn id="28" dur="2000" fill="hold"/>
                                        <p:tgtEl>
                                          <p:spTgt spid="367">
                                            <p:txEl>
                                              <p:pRg st="4" end="4"/>
                                            </p:txEl>
                                          </p:spTgt>
                                        </p:tgtEl>
                                        <p:attrNameLst>
                                          <p:attrName>ppt_w</p:attrName>
                                        </p:attrNameLst>
                                      </p:cBhvr>
                                      <p:tavLst>
                                        <p:tav tm="0" fmla="#ppt_w*sin(2.5*pi*$)">
                                          <p:val>
                                            <p:fltVal val="0"/>
                                          </p:val>
                                        </p:tav>
                                        <p:tav tm="100000">
                                          <p:val>
                                            <p:fltVal val="1"/>
                                          </p:val>
                                        </p:tav>
                                      </p:tavLst>
                                    </p:anim>
                                    <p:anim calcmode="lin" valueType="num">
                                      <p:cBhvr>
                                        <p:cTn id="29" dur="2000" fill="hold"/>
                                        <p:tgtEl>
                                          <p:spTgt spid="367">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67">
                                            <p:txEl>
                                              <p:pRg st="5" end="5"/>
                                            </p:txEl>
                                          </p:spTgt>
                                        </p:tgtEl>
                                        <p:attrNameLst>
                                          <p:attrName>style.visibility</p:attrName>
                                        </p:attrNameLst>
                                      </p:cBhvr>
                                      <p:to>
                                        <p:strVal val="visible"/>
                                      </p:to>
                                    </p:set>
                                    <p:animEffect transition="in" filter="fade">
                                      <p:cBhvr>
                                        <p:cTn id="34" dur="500"/>
                                        <p:tgtEl>
                                          <p:spTgt spid="367">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67">
                                            <p:txEl>
                                              <p:pRg st="6" end="6"/>
                                            </p:txEl>
                                          </p:spTgt>
                                        </p:tgtEl>
                                        <p:attrNameLst>
                                          <p:attrName>style.visibility</p:attrName>
                                        </p:attrNameLst>
                                      </p:cBhvr>
                                      <p:to>
                                        <p:strVal val="visible"/>
                                      </p:to>
                                    </p:set>
                                    <p:animEffect transition="in" filter="fade">
                                      <p:cBhvr>
                                        <p:cTn id="39" dur="500"/>
                                        <p:tgtEl>
                                          <p:spTgt spid="367">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67">
                                            <p:txEl>
                                              <p:pRg st="7" end="7"/>
                                            </p:txEl>
                                          </p:spTgt>
                                        </p:tgtEl>
                                        <p:attrNameLst>
                                          <p:attrName>style.visibility</p:attrName>
                                        </p:attrNameLst>
                                      </p:cBhvr>
                                      <p:to>
                                        <p:strVal val="visible"/>
                                      </p:to>
                                    </p:set>
                                    <p:animEffect transition="in" filter="fade">
                                      <p:cBhvr>
                                        <p:cTn id="44" dur="500"/>
                                        <p:tgtEl>
                                          <p:spTgt spid="36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49"/>
          <p:cNvSpPr txBox="1">
            <a:spLocks noGrp="1"/>
          </p:cNvSpPr>
          <p:nvPr>
            <p:ph type="sldNum" idx="12"/>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2000">
                <a:solidFill>
                  <a:schemeClr val="dk1"/>
                </a:solidFill>
                <a:latin typeface="Times New Roman"/>
                <a:ea typeface="Times New Roman"/>
                <a:cs typeface="Times New Roman"/>
                <a:sym typeface="Times New Roman"/>
              </a:rPr>
              <a:t>13</a:t>
            </a:fld>
            <a:endParaRPr sz="2000">
              <a:solidFill>
                <a:schemeClr val="dk1"/>
              </a:solidFill>
              <a:latin typeface="Times New Roman"/>
              <a:ea typeface="Times New Roman"/>
              <a:cs typeface="Times New Roman"/>
              <a:sym typeface="Times New Roman"/>
            </a:endParaRPr>
          </a:p>
        </p:txBody>
      </p:sp>
      <p:sp>
        <p:nvSpPr>
          <p:cNvPr id="444" name="Google Shape;444;p49"/>
          <p:cNvSpPr/>
          <p:nvPr/>
        </p:nvSpPr>
        <p:spPr>
          <a:xfrm>
            <a:off x="579438" y="852488"/>
            <a:ext cx="8064500" cy="5105400"/>
          </a:xfrm>
          <a:prstGeom prst="rect">
            <a:avLst/>
          </a:prstGeom>
          <a:noFill/>
          <a:ln w="12700"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445" name="Google Shape;445;p49"/>
          <p:cNvCxnSpPr/>
          <p:nvPr/>
        </p:nvCxnSpPr>
        <p:spPr>
          <a:xfrm>
            <a:off x="4084638" y="1766888"/>
            <a:ext cx="1054100" cy="1587"/>
          </a:xfrm>
          <a:prstGeom prst="straightConnector1">
            <a:avLst/>
          </a:prstGeom>
          <a:noFill/>
          <a:ln w="12700" cap="flat" cmpd="sng">
            <a:solidFill>
              <a:schemeClr val="dk1"/>
            </a:solidFill>
            <a:prstDash val="solid"/>
            <a:round/>
            <a:headEnd type="none" w="med" len="med"/>
            <a:tailEnd type="none" w="med" len="med"/>
          </a:ln>
        </p:spPr>
      </p:cxnSp>
      <p:cxnSp>
        <p:nvCxnSpPr>
          <p:cNvPr id="446" name="Google Shape;446;p49"/>
          <p:cNvCxnSpPr/>
          <p:nvPr/>
        </p:nvCxnSpPr>
        <p:spPr>
          <a:xfrm>
            <a:off x="4160838" y="5043488"/>
            <a:ext cx="901700" cy="1587"/>
          </a:xfrm>
          <a:prstGeom prst="straightConnector1">
            <a:avLst/>
          </a:prstGeom>
          <a:noFill/>
          <a:ln w="12700" cap="flat" cmpd="sng">
            <a:solidFill>
              <a:schemeClr val="dk1"/>
            </a:solidFill>
            <a:prstDash val="solid"/>
            <a:round/>
            <a:headEnd type="none" w="med" len="med"/>
            <a:tailEnd type="none" w="med" len="med"/>
          </a:ln>
        </p:spPr>
      </p:cxnSp>
      <p:cxnSp>
        <p:nvCxnSpPr>
          <p:cNvPr id="447" name="Google Shape;447;p49"/>
          <p:cNvCxnSpPr/>
          <p:nvPr/>
        </p:nvCxnSpPr>
        <p:spPr>
          <a:xfrm flipH="1">
            <a:off x="566738" y="1766888"/>
            <a:ext cx="2679700" cy="1587"/>
          </a:xfrm>
          <a:prstGeom prst="straightConnector1">
            <a:avLst/>
          </a:prstGeom>
          <a:noFill/>
          <a:ln w="12700" cap="flat" cmpd="sng">
            <a:solidFill>
              <a:schemeClr val="dk1"/>
            </a:solidFill>
            <a:prstDash val="solid"/>
            <a:round/>
            <a:headEnd type="none" w="med" len="med"/>
            <a:tailEnd type="none" w="med" len="med"/>
          </a:ln>
        </p:spPr>
      </p:cxnSp>
      <p:cxnSp>
        <p:nvCxnSpPr>
          <p:cNvPr id="448" name="Google Shape;448;p49"/>
          <p:cNvCxnSpPr/>
          <p:nvPr/>
        </p:nvCxnSpPr>
        <p:spPr>
          <a:xfrm rot="10800000" flipH="1">
            <a:off x="3270250" y="852488"/>
            <a:ext cx="1588" cy="5105400"/>
          </a:xfrm>
          <a:prstGeom prst="straightConnector1">
            <a:avLst/>
          </a:prstGeom>
          <a:noFill/>
          <a:ln w="12700" cap="flat" cmpd="sng">
            <a:solidFill>
              <a:schemeClr val="dk1"/>
            </a:solidFill>
            <a:prstDash val="solid"/>
            <a:round/>
            <a:headEnd type="none" w="med" len="med"/>
            <a:tailEnd type="none" w="med" len="med"/>
          </a:ln>
        </p:spPr>
      </p:cxnSp>
      <p:cxnSp>
        <p:nvCxnSpPr>
          <p:cNvPr id="449" name="Google Shape;449;p49"/>
          <p:cNvCxnSpPr/>
          <p:nvPr/>
        </p:nvCxnSpPr>
        <p:spPr>
          <a:xfrm>
            <a:off x="5989638" y="1766888"/>
            <a:ext cx="2654300" cy="1587"/>
          </a:xfrm>
          <a:prstGeom prst="straightConnector1">
            <a:avLst/>
          </a:prstGeom>
          <a:noFill/>
          <a:ln w="12700" cap="flat" cmpd="sng">
            <a:solidFill>
              <a:schemeClr val="dk1"/>
            </a:solidFill>
            <a:prstDash val="solid"/>
            <a:round/>
            <a:headEnd type="none" w="med" len="med"/>
            <a:tailEnd type="none" w="med" len="med"/>
          </a:ln>
        </p:spPr>
      </p:cxnSp>
      <p:cxnSp>
        <p:nvCxnSpPr>
          <p:cNvPr id="450" name="Google Shape;450;p49"/>
          <p:cNvCxnSpPr/>
          <p:nvPr/>
        </p:nvCxnSpPr>
        <p:spPr>
          <a:xfrm>
            <a:off x="5989638" y="5043488"/>
            <a:ext cx="2578100" cy="1587"/>
          </a:xfrm>
          <a:prstGeom prst="straightConnector1">
            <a:avLst/>
          </a:prstGeom>
          <a:noFill/>
          <a:ln w="12700" cap="flat" cmpd="sng">
            <a:solidFill>
              <a:schemeClr val="dk1"/>
            </a:solidFill>
            <a:prstDash val="solid"/>
            <a:round/>
            <a:headEnd type="none" w="med" len="med"/>
            <a:tailEnd type="none" w="med" len="med"/>
          </a:ln>
        </p:spPr>
      </p:cxnSp>
      <p:cxnSp>
        <p:nvCxnSpPr>
          <p:cNvPr id="451" name="Google Shape;451;p49"/>
          <p:cNvCxnSpPr/>
          <p:nvPr/>
        </p:nvCxnSpPr>
        <p:spPr>
          <a:xfrm rot="10800000">
            <a:off x="5937250" y="852488"/>
            <a:ext cx="1588" cy="5105400"/>
          </a:xfrm>
          <a:prstGeom prst="straightConnector1">
            <a:avLst/>
          </a:prstGeom>
          <a:noFill/>
          <a:ln w="12700" cap="flat" cmpd="sng">
            <a:solidFill>
              <a:schemeClr val="dk1"/>
            </a:solidFill>
            <a:prstDash val="solid"/>
            <a:round/>
            <a:headEnd type="none" w="med" len="med"/>
            <a:tailEnd type="none" w="med" len="med"/>
          </a:ln>
        </p:spPr>
      </p:cxnSp>
      <p:sp>
        <p:nvSpPr>
          <p:cNvPr id="452" name="Google Shape;452;p49"/>
          <p:cNvSpPr/>
          <p:nvPr/>
        </p:nvSpPr>
        <p:spPr>
          <a:xfrm>
            <a:off x="1417638" y="3182938"/>
            <a:ext cx="368300" cy="368300"/>
          </a:xfrm>
          <a:prstGeom prst="ellipse">
            <a:avLst/>
          </a:prstGeom>
          <a:solidFill>
            <a:schemeClr val="accent1"/>
          </a:solidFill>
          <a:ln w="12700"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3" name="Google Shape;453;p49"/>
          <p:cNvSpPr/>
          <p:nvPr/>
        </p:nvSpPr>
        <p:spPr>
          <a:xfrm>
            <a:off x="2616200" y="0"/>
            <a:ext cx="1068388" cy="444500"/>
          </a:xfrm>
          <a:prstGeom prst="rect">
            <a:avLst/>
          </a:prstGeom>
          <a:noFill/>
          <a:ln>
            <a:noFill/>
          </a:ln>
        </p:spPr>
        <p:txBody>
          <a:bodyPr spcFirstLastPara="1" wrap="square" lIns="0" tIns="0" rIns="39675" bIns="0" anchor="t" anchorCtr="0">
            <a:spAutoFit/>
          </a:bodyPr>
          <a:lstStyle/>
          <a:p>
            <a:pPr marL="39688" marR="0" lvl="0" indent="0" algn="l" rtl="0">
              <a:spcBef>
                <a:spcPts val="0"/>
              </a:spcBef>
              <a:spcAft>
                <a:spcPts val="0"/>
              </a:spcAft>
              <a:buNone/>
            </a:pPr>
            <a:r>
              <a:rPr lang="en-US" sz="2400" b="1">
                <a:solidFill>
                  <a:schemeClr val="dk1"/>
                </a:solidFill>
                <a:latin typeface="Arial"/>
                <a:ea typeface="Arial"/>
                <a:cs typeface="Arial"/>
                <a:sym typeface="Arial"/>
              </a:rPr>
              <a:t>HOME</a:t>
            </a:r>
            <a:endParaRPr/>
          </a:p>
        </p:txBody>
      </p:sp>
      <p:sp>
        <p:nvSpPr>
          <p:cNvPr id="454" name="Google Shape;454;p49"/>
          <p:cNvSpPr/>
          <p:nvPr/>
        </p:nvSpPr>
        <p:spPr>
          <a:xfrm>
            <a:off x="5740400" y="0"/>
            <a:ext cx="1473200" cy="444500"/>
          </a:xfrm>
          <a:prstGeom prst="rect">
            <a:avLst/>
          </a:prstGeom>
          <a:noFill/>
          <a:ln>
            <a:noFill/>
          </a:ln>
        </p:spPr>
        <p:txBody>
          <a:bodyPr spcFirstLastPara="1" wrap="square" lIns="0" tIns="0" rIns="39675" bIns="0" anchor="t" anchorCtr="0">
            <a:noAutofit/>
          </a:bodyPr>
          <a:lstStyle/>
          <a:p>
            <a:pPr marL="39688" marR="0" lvl="0" indent="0" algn="l" rtl="0">
              <a:spcBef>
                <a:spcPts val="0"/>
              </a:spcBef>
              <a:spcAft>
                <a:spcPts val="0"/>
              </a:spcAft>
              <a:buNone/>
            </a:pPr>
            <a:r>
              <a:rPr lang="en-US" sz="2400" b="1">
                <a:solidFill>
                  <a:schemeClr val="dk1"/>
                </a:solidFill>
                <a:latin typeface="Arial"/>
                <a:ea typeface="Arial"/>
                <a:cs typeface="Arial"/>
                <a:sym typeface="Arial"/>
              </a:rPr>
              <a:t>VISITOR</a:t>
            </a:r>
            <a:endParaRPr/>
          </a:p>
        </p:txBody>
      </p:sp>
      <p:sp>
        <p:nvSpPr>
          <p:cNvPr id="455" name="Google Shape;455;p49"/>
          <p:cNvSpPr/>
          <p:nvPr/>
        </p:nvSpPr>
        <p:spPr>
          <a:xfrm>
            <a:off x="7437438" y="3182938"/>
            <a:ext cx="368300" cy="368300"/>
          </a:xfrm>
          <a:prstGeom prst="ellipse">
            <a:avLst/>
          </a:prstGeom>
          <a:solidFill>
            <a:schemeClr val="accent1"/>
          </a:solidFill>
          <a:ln w="12700"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6" name="Google Shape;456;p49"/>
          <p:cNvSpPr/>
          <p:nvPr/>
        </p:nvSpPr>
        <p:spPr>
          <a:xfrm>
            <a:off x="4313238" y="249238"/>
            <a:ext cx="596900" cy="139700"/>
          </a:xfrm>
          <a:prstGeom prst="rect">
            <a:avLst/>
          </a:prstGeom>
          <a:solidFill>
            <a:schemeClr val="accent1"/>
          </a:solidFill>
          <a:ln w="12700"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457" name="Google Shape;457;p49"/>
          <p:cNvCxnSpPr/>
          <p:nvPr/>
        </p:nvCxnSpPr>
        <p:spPr>
          <a:xfrm rot="10800000" flipH="1">
            <a:off x="4154488" y="-68263"/>
            <a:ext cx="1587" cy="850901"/>
          </a:xfrm>
          <a:prstGeom prst="straightConnector1">
            <a:avLst/>
          </a:prstGeom>
          <a:noFill/>
          <a:ln w="12700" cap="flat" cmpd="sng">
            <a:solidFill>
              <a:schemeClr val="dk1"/>
            </a:solidFill>
            <a:prstDash val="solid"/>
            <a:round/>
            <a:headEnd type="none" w="med" len="med"/>
            <a:tailEnd type="none" w="med" len="med"/>
          </a:ln>
        </p:spPr>
      </p:cxnSp>
      <p:cxnSp>
        <p:nvCxnSpPr>
          <p:cNvPr id="458" name="Google Shape;458;p49"/>
          <p:cNvCxnSpPr/>
          <p:nvPr/>
        </p:nvCxnSpPr>
        <p:spPr>
          <a:xfrm rot="10800000" flipH="1">
            <a:off x="5068888" y="-68263"/>
            <a:ext cx="1587" cy="850901"/>
          </a:xfrm>
          <a:prstGeom prst="straightConnector1">
            <a:avLst/>
          </a:prstGeom>
          <a:noFill/>
          <a:ln w="12700" cap="flat" cmpd="sng">
            <a:solidFill>
              <a:schemeClr val="dk1"/>
            </a:solidFill>
            <a:prstDash val="solid"/>
            <a:round/>
            <a:headEnd type="none" w="med" len="med"/>
            <a:tailEnd type="none" w="med" len="med"/>
          </a:ln>
        </p:spPr>
      </p:cxnSp>
      <p:sp>
        <p:nvSpPr>
          <p:cNvPr id="459" name="Google Shape;459;p49"/>
          <p:cNvSpPr/>
          <p:nvPr/>
        </p:nvSpPr>
        <p:spPr>
          <a:xfrm>
            <a:off x="2255838" y="325438"/>
            <a:ext cx="1358900" cy="63500"/>
          </a:xfrm>
          <a:prstGeom prst="rect">
            <a:avLst/>
          </a:prstGeom>
          <a:solidFill>
            <a:schemeClr val="accent1"/>
          </a:solidFill>
          <a:ln w="12700"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0" name="Google Shape;460;p49"/>
          <p:cNvSpPr/>
          <p:nvPr/>
        </p:nvSpPr>
        <p:spPr>
          <a:xfrm>
            <a:off x="5837238" y="325438"/>
            <a:ext cx="1587500" cy="63500"/>
          </a:xfrm>
          <a:prstGeom prst="rect">
            <a:avLst/>
          </a:prstGeom>
          <a:solidFill>
            <a:schemeClr val="accent1"/>
          </a:solidFill>
          <a:ln w="12700"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461" name="Google Shape;461;p49"/>
          <p:cNvCxnSpPr/>
          <p:nvPr/>
        </p:nvCxnSpPr>
        <p:spPr>
          <a:xfrm rot="10800000" flipH="1">
            <a:off x="2660650" y="547688"/>
            <a:ext cx="1588" cy="304800"/>
          </a:xfrm>
          <a:prstGeom prst="straightConnector1">
            <a:avLst/>
          </a:prstGeom>
          <a:noFill/>
          <a:ln w="12700" cap="flat" cmpd="sng">
            <a:solidFill>
              <a:schemeClr val="dk1"/>
            </a:solidFill>
            <a:prstDash val="solid"/>
            <a:round/>
            <a:headEnd type="none" w="med" len="med"/>
            <a:tailEnd type="none" w="med" len="med"/>
          </a:ln>
        </p:spPr>
      </p:cxnSp>
      <p:cxnSp>
        <p:nvCxnSpPr>
          <p:cNvPr id="462" name="Google Shape;462;p49"/>
          <p:cNvCxnSpPr/>
          <p:nvPr/>
        </p:nvCxnSpPr>
        <p:spPr>
          <a:xfrm rot="10800000" flipH="1">
            <a:off x="6623050" y="547688"/>
            <a:ext cx="1588" cy="304800"/>
          </a:xfrm>
          <a:prstGeom prst="straightConnector1">
            <a:avLst/>
          </a:prstGeom>
          <a:noFill/>
          <a:ln w="12700" cap="flat" cmpd="sng">
            <a:solidFill>
              <a:schemeClr val="dk1"/>
            </a:solidFill>
            <a:prstDash val="solid"/>
            <a:round/>
            <a:headEnd type="none" w="med" len="med"/>
            <a:tailEnd type="none" w="med" len="med"/>
          </a:ln>
        </p:spPr>
      </p:cxnSp>
      <p:cxnSp>
        <p:nvCxnSpPr>
          <p:cNvPr id="463" name="Google Shape;463;p49"/>
          <p:cNvCxnSpPr/>
          <p:nvPr/>
        </p:nvCxnSpPr>
        <p:spPr>
          <a:xfrm rot="10800000">
            <a:off x="4608513" y="852488"/>
            <a:ext cx="1587" cy="5105400"/>
          </a:xfrm>
          <a:prstGeom prst="straightConnector1">
            <a:avLst/>
          </a:prstGeom>
          <a:noFill/>
          <a:ln w="12700" cap="flat" cmpd="sng">
            <a:solidFill>
              <a:schemeClr val="dk1"/>
            </a:solidFill>
            <a:prstDash val="solid"/>
            <a:round/>
            <a:headEnd type="none" w="med" len="med"/>
            <a:tailEnd type="none" w="med" len="med"/>
          </a:ln>
        </p:spPr>
      </p:cxnSp>
      <p:cxnSp>
        <p:nvCxnSpPr>
          <p:cNvPr id="464" name="Google Shape;464;p49"/>
          <p:cNvCxnSpPr/>
          <p:nvPr/>
        </p:nvCxnSpPr>
        <p:spPr>
          <a:xfrm flipH="1">
            <a:off x="566738" y="5043488"/>
            <a:ext cx="2679700" cy="1587"/>
          </a:xfrm>
          <a:prstGeom prst="straightConnector1">
            <a:avLst/>
          </a:prstGeom>
          <a:noFill/>
          <a:ln w="12700" cap="flat" cmpd="sng">
            <a:solidFill>
              <a:schemeClr val="dk1"/>
            </a:solidFill>
            <a:prstDash val="solid"/>
            <a:round/>
            <a:headEnd type="none" w="med" len="med"/>
            <a:tailEnd type="none" w="med" len="med"/>
          </a:ln>
        </p:spPr>
      </p:cxnSp>
      <p:grpSp>
        <p:nvGrpSpPr>
          <p:cNvPr id="465" name="Google Shape;465;p49"/>
          <p:cNvGrpSpPr/>
          <p:nvPr/>
        </p:nvGrpSpPr>
        <p:grpSpPr>
          <a:xfrm>
            <a:off x="527050" y="623888"/>
            <a:ext cx="76200" cy="228600"/>
            <a:chOff x="0" y="0"/>
            <a:chExt cx="48" cy="144"/>
          </a:xfrm>
        </p:grpSpPr>
        <p:sp>
          <p:nvSpPr>
            <p:cNvPr id="466" name="Google Shape;466;p49"/>
            <p:cNvSpPr/>
            <p:nvPr/>
          </p:nvSpPr>
          <p:spPr>
            <a:xfrm>
              <a:off x="0" y="0"/>
              <a:ext cx="48" cy="144"/>
            </a:xfrm>
            <a:custGeom>
              <a:avLst/>
              <a:gdLst/>
              <a:ahLst/>
              <a:cxnLst/>
              <a:rect l="l" t="t" r="r" b="b"/>
              <a:pathLst>
                <a:path w="21600" h="21600" extrusionOk="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F9900"/>
            </a:solid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7" name="Google Shape;467;p49"/>
            <p:cNvSpPr/>
            <p:nvPr/>
          </p:nvSpPr>
          <p:spPr>
            <a:xfrm>
              <a:off x="0" y="0"/>
              <a:ext cx="48" cy="36"/>
            </a:xfrm>
            <a:custGeom>
              <a:avLst/>
              <a:gdLst/>
              <a:ahLst/>
              <a:cxnLst/>
              <a:rect l="l" t="t"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FAD3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8" name="Google Shape;468;p49"/>
            <p:cNvSpPr/>
            <p:nvPr/>
          </p:nvSpPr>
          <p:spPr>
            <a:xfrm>
              <a:off x="0" y="18"/>
              <a:ext cx="48" cy="18"/>
            </a:xfrm>
            <a:custGeom>
              <a:avLst/>
              <a:gdLst/>
              <a:ahLst/>
              <a:cxnLst/>
              <a:rect l="l" t="t" r="r" b="b"/>
              <a:pathLst>
                <a:path w="21600" h="21600" extrusionOk="0">
                  <a:moveTo>
                    <a:pt x="0" y="0"/>
                  </a:moveTo>
                  <a:cubicBezTo>
                    <a:pt x="0" y="11929"/>
                    <a:pt x="4835" y="21600"/>
                    <a:pt x="10800" y="21600"/>
                  </a:cubicBezTo>
                  <a:cubicBezTo>
                    <a:pt x="16765" y="21600"/>
                    <a:pt x="21600" y="11929"/>
                    <a:pt x="21600" y="0"/>
                  </a:cubicBezTo>
                </a:path>
              </a:pathLst>
            </a:custGeom>
            <a:no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69" name="Google Shape;469;p49"/>
          <p:cNvGrpSpPr/>
          <p:nvPr/>
        </p:nvGrpSpPr>
        <p:grpSpPr>
          <a:xfrm>
            <a:off x="4565650" y="5729288"/>
            <a:ext cx="76200" cy="228600"/>
            <a:chOff x="0" y="0"/>
            <a:chExt cx="48" cy="144"/>
          </a:xfrm>
        </p:grpSpPr>
        <p:sp>
          <p:nvSpPr>
            <p:cNvPr id="470" name="Google Shape;470;p49"/>
            <p:cNvSpPr/>
            <p:nvPr/>
          </p:nvSpPr>
          <p:spPr>
            <a:xfrm>
              <a:off x="0" y="0"/>
              <a:ext cx="48" cy="144"/>
            </a:xfrm>
            <a:custGeom>
              <a:avLst/>
              <a:gdLst/>
              <a:ahLst/>
              <a:cxnLst/>
              <a:rect l="l" t="t" r="r" b="b"/>
              <a:pathLst>
                <a:path w="21600" h="21600" extrusionOk="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F9900"/>
            </a:solid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1" name="Google Shape;471;p49"/>
            <p:cNvSpPr/>
            <p:nvPr/>
          </p:nvSpPr>
          <p:spPr>
            <a:xfrm>
              <a:off x="0" y="0"/>
              <a:ext cx="48" cy="36"/>
            </a:xfrm>
            <a:custGeom>
              <a:avLst/>
              <a:gdLst/>
              <a:ahLst/>
              <a:cxnLst/>
              <a:rect l="l" t="t"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FAD3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2" name="Google Shape;472;p49"/>
            <p:cNvSpPr/>
            <p:nvPr/>
          </p:nvSpPr>
          <p:spPr>
            <a:xfrm>
              <a:off x="0" y="18"/>
              <a:ext cx="48" cy="18"/>
            </a:xfrm>
            <a:custGeom>
              <a:avLst/>
              <a:gdLst/>
              <a:ahLst/>
              <a:cxnLst/>
              <a:rect l="l" t="t" r="r" b="b"/>
              <a:pathLst>
                <a:path w="21600" h="21600" extrusionOk="0">
                  <a:moveTo>
                    <a:pt x="0" y="0"/>
                  </a:moveTo>
                  <a:cubicBezTo>
                    <a:pt x="0" y="11929"/>
                    <a:pt x="4835" y="21600"/>
                    <a:pt x="10800" y="21600"/>
                  </a:cubicBezTo>
                  <a:cubicBezTo>
                    <a:pt x="16765" y="21600"/>
                    <a:pt x="21600" y="11929"/>
                    <a:pt x="21600" y="0"/>
                  </a:cubicBezTo>
                </a:path>
              </a:pathLst>
            </a:custGeom>
            <a:no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73" name="Google Shape;473;p49"/>
          <p:cNvGrpSpPr/>
          <p:nvPr/>
        </p:nvGrpSpPr>
        <p:grpSpPr>
          <a:xfrm>
            <a:off x="4108450" y="623888"/>
            <a:ext cx="76200" cy="228600"/>
            <a:chOff x="0" y="0"/>
            <a:chExt cx="48" cy="144"/>
          </a:xfrm>
        </p:grpSpPr>
        <p:sp>
          <p:nvSpPr>
            <p:cNvPr id="474" name="Google Shape;474;p49"/>
            <p:cNvSpPr/>
            <p:nvPr/>
          </p:nvSpPr>
          <p:spPr>
            <a:xfrm>
              <a:off x="0" y="0"/>
              <a:ext cx="48" cy="144"/>
            </a:xfrm>
            <a:custGeom>
              <a:avLst/>
              <a:gdLst/>
              <a:ahLst/>
              <a:cxnLst/>
              <a:rect l="l" t="t" r="r" b="b"/>
              <a:pathLst>
                <a:path w="21600" h="21600" extrusionOk="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F9900"/>
            </a:solid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5" name="Google Shape;475;p49"/>
            <p:cNvSpPr/>
            <p:nvPr/>
          </p:nvSpPr>
          <p:spPr>
            <a:xfrm>
              <a:off x="0" y="0"/>
              <a:ext cx="48" cy="36"/>
            </a:xfrm>
            <a:custGeom>
              <a:avLst/>
              <a:gdLst/>
              <a:ahLst/>
              <a:cxnLst/>
              <a:rect l="l" t="t"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FAD3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6" name="Google Shape;476;p49"/>
            <p:cNvSpPr/>
            <p:nvPr/>
          </p:nvSpPr>
          <p:spPr>
            <a:xfrm>
              <a:off x="0" y="18"/>
              <a:ext cx="48" cy="18"/>
            </a:xfrm>
            <a:custGeom>
              <a:avLst/>
              <a:gdLst/>
              <a:ahLst/>
              <a:cxnLst/>
              <a:rect l="l" t="t" r="r" b="b"/>
              <a:pathLst>
                <a:path w="21600" h="21600" extrusionOk="0">
                  <a:moveTo>
                    <a:pt x="0" y="0"/>
                  </a:moveTo>
                  <a:cubicBezTo>
                    <a:pt x="0" y="11929"/>
                    <a:pt x="4835" y="21600"/>
                    <a:pt x="10800" y="21600"/>
                  </a:cubicBezTo>
                  <a:cubicBezTo>
                    <a:pt x="16765" y="21600"/>
                    <a:pt x="21600" y="11929"/>
                    <a:pt x="21600" y="0"/>
                  </a:cubicBezTo>
                </a:path>
              </a:pathLst>
            </a:custGeom>
            <a:no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77" name="Google Shape;477;p49"/>
          <p:cNvGrpSpPr/>
          <p:nvPr/>
        </p:nvGrpSpPr>
        <p:grpSpPr>
          <a:xfrm>
            <a:off x="5022850" y="623888"/>
            <a:ext cx="76200" cy="228600"/>
            <a:chOff x="0" y="0"/>
            <a:chExt cx="48" cy="144"/>
          </a:xfrm>
        </p:grpSpPr>
        <p:sp>
          <p:nvSpPr>
            <p:cNvPr id="478" name="Google Shape;478;p49"/>
            <p:cNvSpPr/>
            <p:nvPr/>
          </p:nvSpPr>
          <p:spPr>
            <a:xfrm>
              <a:off x="0" y="0"/>
              <a:ext cx="48" cy="144"/>
            </a:xfrm>
            <a:custGeom>
              <a:avLst/>
              <a:gdLst/>
              <a:ahLst/>
              <a:cxnLst/>
              <a:rect l="l" t="t" r="r" b="b"/>
              <a:pathLst>
                <a:path w="21600" h="21600" extrusionOk="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F9900"/>
            </a:solid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9" name="Google Shape;479;p49"/>
            <p:cNvSpPr/>
            <p:nvPr/>
          </p:nvSpPr>
          <p:spPr>
            <a:xfrm>
              <a:off x="0" y="0"/>
              <a:ext cx="48" cy="36"/>
            </a:xfrm>
            <a:custGeom>
              <a:avLst/>
              <a:gdLst/>
              <a:ahLst/>
              <a:cxnLst/>
              <a:rect l="l" t="t"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FAD3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0" name="Google Shape;480;p49"/>
            <p:cNvSpPr/>
            <p:nvPr/>
          </p:nvSpPr>
          <p:spPr>
            <a:xfrm>
              <a:off x="0" y="18"/>
              <a:ext cx="48" cy="18"/>
            </a:xfrm>
            <a:custGeom>
              <a:avLst/>
              <a:gdLst/>
              <a:ahLst/>
              <a:cxnLst/>
              <a:rect l="l" t="t" r="r" b="b"/>
              <a:pathLst>
                <a:path w="21600" h="21600" extrusionOk="0">
                  <a:moveTo>
                    <a:pt x="0" y="0"/>
                  </a:moveTo>
                  <a:cubicBezTo>
                    <a:pt x="0" y="11929"/>
                    <a:pt x="4835" y="21600"/>
                    <a:pt x="10800" y="21600"/>
                  </a:cubicBezTo>
                  <a:cubicBezTo>
                    <a:pt x="16765" y="21600"/>
                    <a:pt x="21600" y="11929"/>
                    <a:pt x="21600" y="0"/>
                  </a:cubicBezTo>
                </a:path>
              </a:pathLst>
            </a:custGeom>
            <a:no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81" name="Google Shape;481;p49"/>
          <p:cNvGrpSpPr/>
          <p:nvPr/>
        </p:nvGrpSpPr>
        <p:grpSpPr>
          <a:xfrm>
            <a:off x="8604250" y="623888"/>
            <a:ext cx="76200" cy="228600"/>
            <a:chOff x="0" y="0"/>
            <a:chExt cx="48" cy="144"/>
          </a:xfrm>
        </p:grpSpPr>
        <p:sp>
          <p:nvSpPr>
            <p:cNvPr id="482" name="Google Shape;482;p49"/>
            <p:cNvSpPr/>
            <p:nvPr/>
          </p:nvSpPr>
          <p:spPr>
            <a:xfrm>
              <a:off x="0" y="0"/>
              <a:ext cx="48" cy="144"/>
            </a:xfrm>
            <a:custGeom>
              <a:avLst/>
              <a:gdLst/>
              <a:ahLst/>
              <a:cxnLst/>
              <a:rect l="l" t="t" r="r" b="b"/>
              <a:pathLst>
                <a:path w="21600" h="21600" extrusionOk="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F9900"/>
            </a:solid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3" name="Google Shape;483;p49"/>
            <p:cNvSpPr/>
            <p:nvPr/>
          </p:nvSpPr>
          <p:spPr>
            <a:xfrm>
              <a:off x="0" y="0"/>
              <a:ext cx="48" cy="36"/>
            </a:xfrm>
            <a:custGeom>
              <a:avLst/>
              <a:gdLst/>
              <a:ahLst/>
              <a:cxnLst/>
              <a:rect l="l" t="t"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FAD3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4" name="Google Shape;484;p49"/>
            <p:cNvSpPr/>
            <p:nvPr/>
          </p:nvSpPr>
          <p:spPr>
            <a:xfrm>
              <a:off x="0" y="18"/>
              <a:ext cx="48" cy="18"/>
            </a:xfrm>
            <a:custGeom>
              <a:avLst/>
              <a:gdLst/>
              <a:ahLst/>
              <a:cxnLst/>
              <a:rect l="l" t="t" r="r" b="b"/>
              <a:pathLst>
                <a:path w="21600" h="21600" extrusionOk="0">
                  <a:moveTo>
                    <a:pt x="0" y="0"/>
                  </a:moveTo>
                  <a:cubicBezTo>
                    <a:pt x="0" y="11929"/>
                    <a:pt x="4835" y="21600"/>
                    <a:pt x="10800" y="21600"/>
                  </a:cubicBezTo>
                  <a:cubicBezTo>
                    <a:pt x="16765" y="21600"/>
                    <a:pt x="21600" y="11929"/>
                    <a:pt x="21600" y="0"/>
                  </a:cubicBezTo>
                </a:path>
              </a:pathLst>
            </a:custGeom>
            <a:no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85" name="Google Shape;485;p49"/>
          <p:cNvGrpSpPr/>
          <p:nvPr/>
        </p:nvGrpSpPr>
        <p:grpSpPr>
          <a:xfrm>
            <a:off x="8604250" y="5729288"/>
            <a:ext cx="76200" cy="228600"/>
            <a:chOff x="0" y="0"/>
            <a:chExt cx="48" cy="144"/>
          </a:xfrm>
        </p:grpSpPr>
        <p:sp>
          <p:nvSpPr>
            <p:cNvPr id="486" name="Google Shape;486;p49"/>
            <p:cNvSpPr/>
            <p:nvPr/>
          </p:nvSpPr>
          <p:spPr>
            <a:xfrm>
              <a:off x="0" y="0"/>
              <a:ext cx="48" cy="144"/>
            </a:xfrm>
            <a:custGeom>
              <a:avLst/>
              <a:gdLst/>
              <a:ahLst/>
              <a:cxnLst/>
              <a:rect l="l" t="t" r="r" b="b"/>
              <a:pathLst>
                <a:path w="21600" h="21600" extrusionOk="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F9900"/>
            </a:solid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49"/>
            <p:cNvSpPr/>
            <p:nvPr/>
          </p:nvSpPr>
          <p:spPr>
            <a:xfrm>
              <a:off x="0" y="0"/>
              <a:ext cx="48" cy="36"/>
            </a:xfrm>
            <a:custGeom>
              <a:avLst/>
              <a:gdLst/>
              <a:ahLst/>
              <a:cxnLst/>
              <a:rect l="l" t="t"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FAD3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8" name="Google Shape;488;p49"/>
            <p:cNvSpPr/>
            <p:nvPr/>
          </p:nvSpPr>
          <p:spPr>
            <a:xfrm>
              <a:off x="0" y="18"/>
              <a:ext cx="48" cy="18"/>
            </a:xfrm>
            <a:custGeom>
              <a:avLst/>
              <a:gdLst/>
              <a:ahLst/>
              <a:cxnLst/>
              <a:rect l="l" t="t" r="r" b="b"/>
              <a:pathLst>
                <a:path w="21600" h="21600" extrusionOk="0">
                  <a:moveTo>
                    <a:pt x="0" y="0"/>
                  </a:moveTo>
                  <a:cubicBezTo>
                    <a:pt x="0" y="11929"/>
                    <a:pt x="4835" y="21600"/>
                    <a:pt x="10800" y="21600"/>
                  </a:cubicBezTo>
                  <a:cubicBezTo>
                    <a:pt x="16765" y="21600"/>
                    <a:pt x="21600" y="11929"/>
                    <a:pt x="21600" y="0"/>
                  </a:cubicBezTo>
                </a:path>
              </a:pathLst>
            </a:custGeom>
            <a:no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89" name="Google Shape;489;p49"/>
          <p:cNvGrpSpPr/>
          <p:nvPr/>
        </p:nvGrpSpPr>
        <p:grpSpPr>
          <a:xfrm>
            <a:off x="527050" y="5729288"/>
            <a:ext cx="76200" cy="228600"/>
            <a:chOff x="0" y="0"/>
            <a:chExt cx="48" cy="144"/>
          </a:xfrm>
        </p:grpSpPr>
        <p:sp>
          <p:nvSpPr>
            <p:cNvPr id="490" name="Google Shape;490;p49"/>
            <p:cNvSpPr/>
            <p:nvPr/>
          </p:nvSpPr>
          <p:spPr>
            <a:xfrm>
              <a:off x="0" y="0"/>
              <a:ext cx="48" cy="144"/>
            </a:xfrm>
            <a:custGeom>
              <a:avLst/>
              <a:gdLst/>
              <a:ahLst/>
              <a:cxnLst/>
              <a:rect l="l" t="t" r="r" b="b"/>
              <a:pathLst>
                <a:path w="21600" h="21600" extrusionOk="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F9900"/>
            </a:solid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1" name="Google Shape;491;p49"/>
            <p:cNvSpPr/>
            <p:nvPr/>
          </p:nvSpPr>
          <p:spPr>
            <a:xfrm>
              <a:off x="0" y="0"/>
              <a:ext cx="48" cy="36"/>
            </a:xfrm>
            <a:custGeom>
              <a:avLst/>
              <a:gdLst/>
              <a:ahLst/>
              <a:cxnLst/>
              <a:rect l="l" t="t"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FAD3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2" name="Google Shape;492;p49"/>
            <p:cNvSpPr/>
            <p:nvPr/>
          </p:nvSpPr>
          <p:spPr>
            <a:xfrm>
              <a:off x="0" y="18"/>
              <a:ext cx="48" cy="18"/>
            </a:xfrm>
            <a:custGeom>
              <a:avLst/>
              <a:gdLst/>
              <a:ahLst/>
              <a:cxnLst/>
              <a:rect l="l" t="t" r="r" b="b"/>
              <a:pathLst>
                <a:path w="21600" h="21600" extrusionOk="0">
                  <a:moveTo>
                    <a:pt x="0" y="0"/>
                  </a:moveTo>
                  <a:cubicBezTo>
                    <a:pt x="0" y="11929"/>
                    <a:pt x="4835" y="21600"/>
                    <a:pt x="10800" y="21600"/>
                  </a:cubicBezTo>
                  <a:cubicBezTo>
                    <a:pt x="16765" y="21600"/>
                    <a:pt x="21600" y="11929"/>
                    <a:pt x="21600" y="0"/>
                  </a:cubicBezTo>
                </a:path>
              </a:pathLst>
            </a:custGeom>
            <a:no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493" name="Google Shape;493;p49"/>
          <p:cNvSpPr/>
          <p:nvPr/>
        </p:nvSpPr>
        <p:spPr>
          <a:xfrm>
            <a:off x="2740025" y="377825"/>
            <a:ext cx="703263" cy="279400"/>
          </a:xfrm>
          <a:prstGeom prst="rect">
            <a:avLst/>
          </a:prstGeom>
          <a:noFill/>
          <a:ln>
            <a:noFill/>
          </a:ln>
        </p:spPr>
        <p:txBody>
          <a:bodyPr spcFirstLastPara="1" wrap="square" lIns="0" tIns="0" rIns="39675" bIns="0" anchor="t" anchorCtr="0">
            <a:spAutoFit/>
          </a:bodyPr>
          <a:lstStyle/>
          <a:p>
            <a:pPr marL="39688" marR="0" lvl="0" indent="0" algn="l" rtl="0">
              <a:spcBef>
                <a:spcPts val="0"/>
              </a:spcBef>
              <a:spcAft>
                <a:spcPts val="0"/>
              </a:spcAft>
              <a:buNone/>
            </a:pPr>
            <a:r>
              <a:rPr lang="en-US" sz="1200">
                <a:solidFill>
                  <a:schemeClr val="dk1"/>
                </a:solidFill>
                <a:latin typeface="Calibri"/>
                <a:ea typeface="Calibri"/>
                <a:cs typeface="Calibri"/>
                <a:sym typeface="Calibri"/>
              </a:rPr>
              <a:t>XXXXX</a:t>
            </a:r>
            <a:endParaRPr/>
          </a:p>
        </p:txBody>
      </p:sp>
      <p:sp>
        <p:nvSpPr>
          <p:cNvPr id="494" name="Google Shape;494;p49"/>
          <p:cNvSpPr/>
          <p:nvPr/>
        </p:nvSpPr>
        <p:spPr>
          <a:xfrm>
            <a:off x="5559425" y="377825"/>
            <a:ext cx="703263" cy="279400"/>
          </a:xfrm>
          <a:prstGeom prst="rect">
            <a:avLst/>
          </a:prstGeom>
          <a:noFill/>
          <a:ln>
            <a:noFill/>
          </a:ln>
        </p:spPr>
        <p:txBody>
          <a:bodyPr spcFirstLastPara="1" wrap="square" lIns="0" tIns="0" rIns="39675" bIns="0" anchor="t" anchorCtr="0">
            <a:spAutoFit/>
          </a:bodyPr>
          <a:lstStyle/>
          <a:p>
            <a:pPr marL="39688" marR="0" lvl="0" indent="0" algn="l" rtl="0">
              <a:spcBef>
                <a:spcPts val="0"/>
              </a:spcBef>
              <a:spcAft>
                <a:spcPts val="0"/>
              </a:spcAft>
              <a:buNone/>
            </a:pPr>
            <a:r>
              <a:rPr lang="en-US" sz="1200">
                <a:solidFill>
                  <a:schemeClr val="dk1"/>
                </a:solidFill>
                <a:latin typeface="Calibri"/>
                <a:ea typeface="Calibri"/>
                <a:cs typeface="Calibri"/>
                <a:sym typeface="Calibri"/>
              </a:rPr>
              <a:t>OOOOO</a:t>
            </a:r>
            <a:endParaRPr/>
          </a:p>
        </p:txBody>
      </p:sp>
      <p:sp>
        <p:nvSpPr>
          <p:cNvPr id="495" name="Google Shape;495;p49"/>
          <p:cNvSpPr txBox="1">
            <a:spLocks noGrp="1"/>
          </p:cNvSpPr>
          <p:nvPr>
            <p:ph type="title"/>
          </p:nvPr>
        </p:nvSpPr>
        <p:spPr>
          <a:xfrm>
            <a:off x="5233988" y="6113463"/>
            <a:ext cx="3200400" cy="457200"/>
          </a:xfrm>
          <a:prstGeom prst="rect">
            <a:avLst/>
          </a:prstGeom>
          <a:solidFill>
            <a:srgbClr val="FFFFFF"/>
          </a:solidFill>
          <a:ln>
            <a:noFill/>
          </a:ln>
        </p:spPr>
        <p:txBody>
          <a:bodyPr spcFirstLastPara="1" wrap="square" lIns="91425" tIns="45700" rIns="40625" bIns="45700" anchor="t" anchorCtr="0">
            <a:normAutofit/>
          </a:bodyPr>
          <a:lstStyle/>
          <a:p>
            <a:pPr marL="0" lvl="0" indent="0" algn="ctr" rtl="0">
              <a:spcBef>
                <a:spcPts val="0"/>
              </a:spcBef>
              <a:spcAft>
                <a:spcPts val="0"/>
              </a:spcAft>
              <a:buClr>
                <a:schemeClr val="dk1"/>
              </a:buClr>
              <a:buSzPts val="2400"/>
              <a:buFont typeface="Calibri"/>
              <a:buNone/>
            </a:pPr>
            <a:r>
              <a:rPr lang="en-US" sz="2400" b="1"/>
              <a:t>Face-Off- Wings</a:t>
            </a:r>
            <a:endParaRPr sz="2400" b="1"/>
          </a:p>
        </p:txBody>
      </p:sp>
      <p:sp>
        <p:nvSpPr>
          <p:cNvPr id="496" name="Google Shape;496;p49"/>
          <p:cNvSpPr/>
          <p:nvPr/>
        </p:nvSpPr>
        <p:spPr>
          <a:xfrm>
            <a:off x="2295525" y="6183313"/>
            <a:ext cx="1393825" cy="292100"/>
          </a:xfrm>
          <a:prstGeom prst="rect">
            <a:avLst/>
          </a:prstGeom>
          <a:noFill/>
          <a:ln>
            <a:noFill/>
          </a:ln>
        </p:spPr>
        <p:txBody>
          <a:bodyPr spcFirstLastPara="1" wrap="square" lIns="0" tIns="0" rIns="40625" bIns="0" anchor="t" anchorCtr="0">
            <a:spAutoFit/>
          </a:bodyPr>
          <a:lstStyle/>
          <a:p>
            <a:pPr marL="39688" marR="0" lvl="0" indent="0" algn="l" rtl="0">
              <a:spcBef>
                <a:spcPts val="0"/>
              </a:spcBef>
              <a:spcAft>
                <a:spcPts val="0"/>
              </a:spcAft>
              <a:buNone/>
            </a:pPr>
            <a:r>
              <a:rPr lang="en-US" sz="1800" b="1">
                <a:solidFill>
                  <a:srgbClr val="FC0128"/>
                </a:solidFill>
                <a:latin typeface="Calibri"/>
                <a:ea typeface="Calibri"/>
                <a:cs typeface="Calibri"/>
                <a:sym typeface="Calibri"/>
              </a:rPr>
              <a:t>Updated 6/21/05</a:t>
            </a:r>
            <a:endParaRPr/>
          </a:p>
        </p:txBody>
      </p:sp>
      <p:grpSp>
        <p:nvGrpSpPr>
          <p:cNvPr id="497" name="Google Shape;497;p49"/>
          <p:cNvGrpSpPr/>
          <p:nvPr/>
        </p:nvGrpSpPr>
        <p:grpSpPr>
          <a:xfrm>
            <a:off x="0" y="0"/>
            <a:ext cx="9144000" cy="6858000"/>
            <a:chOff x="0" y="0"/>
            <a:chExt cx="5760" cy="4320"/>
          </a:xfrm>
        </p:grpSpPr>
        <p:sp>
          <p:nvSpPr>
            <p:cNvPr id="498" name="Google Shape;498;p49"/>
            <p:cNvSpPr/>
            <p:nvPr/>
          </p:nvSpPr>
          <p:spPr>
            <a:xfrm>
              <a:off x="0" y="0"/>
              <a:ext cx="5760" cy="4320"/>
            </a:xfrm>
            <a:prstGeom prst="rect">
              <a:avLst/>
            </a:prstGeom>
            <a:solidFill>
              <a:srgbClr val="FFFFFF"/>
            </a:solidFill>
            <a:ln w="12700"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9" name="Google Shape;499;p49"/>
            <p:cNvSpPr/>
            <p:nvPr/>
          </p:nvSpPr>
          <p:spPr>
            <a:xfrm>
              <a:off x="0" y="0"/>
              <a:ext cx="5760" cy="432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500" name="Google Shape;500;p49"/>
          <p:cNvSpPr/>
          <p:nvPr/>
        </p:nvSpPr>
        <p:spPr>
          <a:xfrm>
            <a:off x="401638" y="334963"/>
            <a:ext cx="8382000" cy="762000"/>
          </a:xfrm>
          <a:prstGeom prst="rect">
            <a:avLst/>
          </a:prstGeom>
          <a:noFill/>
          <a:ln>
            <a:noFill/>
          </a:ln>
        </p:spPr>
        <p:txBody>
          <a:bodyPr spcFirstLastPara="1" wrap="square" lIns="0" tIns="0" rIns="40625" bIns="0" anchor="t" anchorCtr="0">
            <a:noAutofit/>
          </a:bodyPr>
          <a:lstStyle/>
          <a:p>
            <a:pPr marL="39688" marR="0" lvl="0" indent="0" algn="ctr" rtl="0">
              <a:spcBef>
                <a:spcPts val="0"/>
              </a:spcBef>
              <a:spcAft>
                <a:spcPts val="0"/>
              </a:spcAft>
              <a:buNone/>
            </a:pPr>
            <a:r>
              <a:rPr lang="en-US" sz="5400" b="1" i="1" dirty="0">
                <a:solidFill>
                  <a:srgbClr val="953734"/>
                </a:solidFill>
                <a:latin typeface="Calibri"/>
                <a:ea typeface="Calibri"/>
                <a:cs typeface="Calibri"/>
                <a:sym typeface="Calibri"/>
              </a:rPr>
              <a:t>Wing Officials</a:t>
            </a:r>
            <a:endParaRPr dirty="0"/>
          </a:p>
        </p:txBody>
      </p:sp>
      <p:sp>
        <p:nvSpPr>
          <p:cNvPr id="501" name="Google Shape;501;p49"/>
          <p:cNvSpPr/>
          <p:nvPr/>
        </p:nvSpPr>
        <p:spPr>
          <a:xfrm>
            <a:off x="308697" y="1766888"/>
            <a:ext cx="8470900" cy="1574800"/>
          </a:xfrm>
          <a:prstGeom prst="rect">
            <a:avLst/>
          </a:prstGeom>
          <a:noFill/>
          <a:ln>
            <a:noFill/>
          </a:ln>
        </p:spPr>
        <p:txBody>
          <a:bodyPr spcFirstLastPara="1" wrap="square" lIns="0" tIns="0" rIns="40625" bIns="0" anchor="t" anchorCtr="0">
            <a:noAutofit/>
          </a:bodyPr>
          <a:lstStyle/>
          <a:p>
            <a:pPr marL="496888" marR="0" lvl="0" indent="-457200" algn="l" rtl="0">
              <a:spcBef>
                <a:spcPts val="0"/>
              </a:spcBef>
              <a:spcAft>
                <a:spcPts val="0"/>
              </a:spcAft>
              <a:buClr>
                <a:schemeClr val="dk1"/>
              </a:buClr>
              <a:buSzPts val="2400"/>
              <a:buFont typeface="Arial"/>
              <a:buChar char="•"/>
            </a:pPr>
            <a:r>
              <a:rPr lang="en-US" sz="2400" dirty="0">
                <a:solidFill>
                  <a:schemeClr val="dk1"/>
                </a:solidFill>
                <a:latin typeface="Helvetica Neue"/>
                <a:ea typeface="Helvetica Neue"/>
                <a:cs typeface="Helvetica Neue"/>
                <a:sym typeface="Helvetica Neue"/>
              </a:rPr>
              <a:t>Lead Left:  as close to center as necessary.</a:t>
            </a:r>
            <a:endParaRPr dirty="0"/>
          </a:p>
          <a:p>
            <a:pPr marL="496888" marR="0" lvl="0" indent="-457200" algn="l" rtl="0">
              <a:spcBef>
                <a:spcPts val="1450"/>
              </a:spcBef>
              <a:spcAft>
                <a:spcPts val="0"/>
              </a:spcAft>
              <a:buClr>
                <a:schemeClr val="dk1"/>
              </a:buClr>
              <a:buSzPts val="2400"/>
              <a:buFont typeface="Arial"/>
              <a:buChar char="•"/>
            </a:pPr>
            <a:r>
              <a:rPr lang="en-US" sz="2400" dirty="0">
                <a:solidFill>
                  <a:schemeClr val="dk1"/>
                </a:solidFill>
                <a:latin typeface="Helvetica Neue"/>
                <a:ea typeface="Helvetica Neue"/>
                <a:cs typeface="Helvetica Neue"/>
                <a:sym typeface="Helvetica Neue"/>
              </a:rPr>
              <a:t>Don’t move between “Down” and whistle. </a:t>
            </a:r>
          </a:p>
          <a:p>
            <a:pPr marL="496888" indent="-457200">
              <a:spcBef>
                <a:spcPts val="1450"/>
              </a:spcBef>
              <a:buClr>
                <a:schemeClr val="dk1"/>
              </a:buClr>
              <a:buSzPts val="2400"/>
              <a:buFont typeface="Arial"/>
              <a:buChar char="•"/>
            </a:pPr>
            <a:r>
              <a:rPr lang="en-US" sz="2400" dirty="0">
                <a:solidFill>
                  <a:schemeClr val="dk1"/>
                </a:solidFill>
                <a:latin typeface="Helvetica Neue"/>
                <a:ea typeface="Helvetica Neue"/>
                <a:cs typeface="Helvetica Neue"/>
                <a:sym typeface="Helvetica Neue"/>
              </a:rPr>
              <a:t>Single side official conducts the face off.</a:t>
            </a:r>
            <a:endParaRPr dirty="0"/>
          </a:p>
          <a:p>
            <a:pPr marL="496888" marR="0" lvl="0" indent="-457200" algn="l" rtl="0">
              <a:spcBef>
                <a:spcPts val="1450"/>
              </a:spcBef>
              <a:spcAft>
                <a:spcPts val="0"/>
              </a:spcAft>
              <a:buClr>
                <a:schemeClr val="dk1"/>
              </a:buClr>
              <a:buSzPts val="2400"/>
              <a:buFont typeface="Arial"/>
              <a:buChar char="•"/>
            </a:pPr>
            <a:r>
              <a:rPr lang="en-US" sz="2400" dirty="0">
                <a:solidFill>
                  <a:schemeClr val="dk1"/>
                </a:solidFill>
                <a:latin typeface="Helvetica Neue"/>
                <a:ea typeface="Helvetica Neue"/>
                <a:cs typeface="Helvetica Neue"/>
                <a:sym typeface="Helvetica Neue"/>
              </a:rPr>
              <a:t>Move toward your goal on the whistle.</a:t>
            </a:r>
            <a:endParaRPr dirty="0"/>
          </a:p>
          <a:p>
            <a:pPr marL="496888" marR="0" lvl="0" indent="-457200" algn="l" rtl="0">
              <a:spcBef>
                <a:spcPts val="1450"/>
              </a:spcBef>
              <a:spcAft>
                <a:spcPts val="0"/>
              </a:spcAft>
              <a:buClr>
                <a:schemeClr val="dk1"/>
              </a:buClr>
              <a:buSzPts val="2400"/>
              <a:buFont typeface="Arial"/>
              <a:buChar char="•"/>
            </a:pPr>
            <a:r>
              <a:rPr lang="en-US" sz="2400" dirty="0">
                <a:solidFill>
                  <a:schemeClr val="dk1"/>
                </a:solidFill>
                <a:latin typeface="Helvetica Neue"/>
                <a:ea typeface="Helvetica Neue"/>
                <a:cs typeface="Helvetica Neue"/>
                <a:sym typeface="Helvetica Neue"/>
              </a:rPr>
              <a:t>Single side has all counts!</a:t>
            </a:r>
            <a:endParaRPr dirty="0"/>
          </a:p>
          <a:p>
            <a:pPr marL="496888" marR="0" lvl="0" indent="-457200" algn="l" rtl="0">
              <a:spcBef>
                <a:spcPts val="1450"/>
              </a:spcBef>
              <a:spcAft>
                <a:spcPts val="0"/>
              </a:spcAft>
              <a:buClr>
                <a:schemeClr val="dk1"/>
              </a:buClr>
              <a:buSzPts val="2400"/>
              <a:buFont typeface="Arial"/>
              <a:buChar char="•"/>
            </a:pPr>
            <a:r>
              <a:rPr lang="en-US" sz="2400" dirty="0">
                <a:solidFill>
                  <a:schemeClr val="dk1"/>
                </a:solidFill>
                <a:latin typeface="Helvetica Neue"/>
                <a:ea typeface="Helvetica Neue"/>
                <a:cs typeface="Helvetica Neue"/>
                <a:sym typeface="Helvetica Neue"/>
              </a:rPr>
              <a:t>Lead left official helps with what the Single side official can not see.  For example, the back hand of the closest face off man.</a:t>
            </a:r>
            <a:endParaRPr dirty="0"/>
          </a:p>
          <a:p>
            <a:pPr marL="496888" marR="0" lvl="0" indent="-457200" algn="l" rtl="0">
              <a:spcBef>
                <a:spcPts val="1450"/>
              </a:spcBef>
              <a:spcAft>
                <a:spcPts val="0"/>
              </a:spcAft>
              <a:buClr>
                <a:schemeClr val="dk1"/>
              </a:buClr>
              <a:buSzPts val="2400"/>
              <a:buFont typeface="Arial"/>
              <a:buChar char="•"/>
            </a:pPr>
            <a:r>
              <a:rPr lang="en-US" sz="2400" dirty="0">
                <a:solidFill>
                  <a:schemeClr val="dk1"/>
                </a:solidFill>
                <a:latin typeface="Helvetica Neue"/>
                <a:ea typeface="Helvetica Neue"/>
                <a:cs typeface="Helvetica Neue"/>
                <a:sym typeface="Helvetica Neue"/>
              </a:rPr>
              <a:t>Help with any pre-whistle violations.</a:t>
            </a:r>
            <a:endParaRPr dirty="0"/>
          </a:p>
        </p:txBody>
      </p:sp>
      <p:sp>
        <p:nvSpPr>
          <p:cNvPr id="502" name="Google Shape;502;p4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Face – Offs </a:t>
            </a:r>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01">
                                            <p:txEl>
                                              <p:pRg st="0" end="0"/>
                                            </p:txEl>
                                          </p:spTgt>
                                        </p:tgtEl>
                                        <p:attrNameLst>
                                          <p:attrName>style.visibility</p:attrName>
                                        </p:attrNameLst>
                                      </p:cBhvr>
                                      <p:to>
                                        <p:strVal val="visible"/>
                                      </p:to>
                                    </p:set>
                                    <p:animEffect transition="in" filter="fade">
                                      <p:cBhvr>
                                        <p:cTn id="7" dur="500"/>
                                        <p:tgtEl>
                                          <p:spTgt spid="50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1">
                                            <p:txEl>
                                              <p:pRg st="1" end="1"/>
                                            </p:txEl>
                                          </p:spTgt>
                                        </p:tgtEl>
                                        <p:attrNameLst>
                                          <p:attrName>style.visibility</p:attrName>
                                        </p:attrNameLst>
                                      </p:cBhvr>
                                      <p:to>
                                        <p:strVal val="visible"/>
                                      </p:to>
                                    </p:set>
                                    <p:animEffect transition="in" filter="fade">
                                      <p:cBhvr>
                                        <p:cTn id="12" dur="500"/>
                                        <p:tgtEl>
                                          <p:spTgt spid="50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01">
                                            <p:txEl>
                                              <p:pRg st="2" end="2"/>
                                            </p:txEl>
                                          </p:spTgt>
                                        </p:tgtEl>
                                        <p:attrNameLst>
                                          <p:attrName>style.visibility</p:attrName>
                                        </p:attrNameLst>
                                      </p:cBhvr>
                                      <p:to>
                                        <p:strVal val="visible"/>
                                      </p:to>
                                    </p:set>
                                    <p:animEffect transition="in" filter="fade">
                                      <p:cBhvr>
                                        <p:cTn id="17" dur="500"/>
                                        <p:tgtEl>
                                          <p:spTgt spid="50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01">
                                            <p:txEl>
                                              <p:pRg st="3" end="3"/>
                                            </p:txEl>
                                          </p:spTgt>
                                        </p:tgtEl>
                                        <p:attrNameLst>
                                          <p:attrName>style.visibility</p:attrName>
                                        </p:attrNameLst>
                                      </p:cBhvr>
                                      <p:to>
                                        <p:strVal val="visible"/>
                                      </p:to>
                                    </p:set>
                                    <p:animEffect transition="in" filter="fade">
                                      <p:cBhvr>
                                        <p:cTn id="22" dur="500"/>
                                        <p:tgtEl>
                                          <p:spTgt spid="50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01">
                                            <p:txEl>
                                              <p:pRg st="4" end="4"/>
                                            </p:txEl>
                                          </p:spTgt>
                                        </p:tgtEl>
                                        <p:attrNameLst>
                                          <p:attrName>style.visibility</p:attrName>
                                        </p:attrNameLst>
                                      </p:cBhvr>
                                      <p:to>
                                        <p:strVal val="visible"/>
                                      </p:to>
                                    </p:set>
                                    <p:animEffect transition="in" filter="fade">
                                      <p:cBhvr>
                                        <p:cTn id="27" dur="500"/>
                                        <p:tgtEl>
                                          <p:spTgt spid="50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01">
                                            <p:txEl>
                                              <p:pRg st="5" end="5"/>
                                            </p:txEl>
                                          </p:spTgt>
                                        </p:tgtEl>
                                        <p:attrNameLst>
                                          <p:attrName>style.visibility</p:attrName>
                                        </p:attrNameLst>
                                      </p:cBhvr>
                                      <p:to>
                                        <p:strVal val="visible"/>
                                      </p:to>
                                    </p:set>
                                    <p:animEffect transition="in" filter="fade">
                                      <p:cBhvr>
                                        <p:cTn id="32" dur="500"/>
                                        <p:tgtEl>
                                          <p:spTgt spid="50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01">
                                            <p:txEl>
                                              <p:pRg st="6" end="6"/>
                                            </p:txEl>
                                          </p:spTgt>
                                        </p:tgtEl>
                                        <p:attrNameLst>
                                          <p:attrName>style.visibility</p:attrName>
                                        </p:attrNameLst>
                                      </p:cBhvr>
                                      <p:to>
                                        <p:strVal val="visible"/>
                                      </p:to>
                                    </p:set>
                                    <p:animEffect transition="in" filter="fade">
                                      <p:cBhvr>
                                        <p:cTn id="37" dur="500"/>
                                        <p:tgtEl>
                                          <p:spTgt spid="50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50"/>
          <p:cNvSpPr txBox="1">
            <a:spLocks noGrp="1"/>
          </p:cNvSpPr>
          <p:nvPr>
            <p:ph type="title"/>
          </p:nvPr>
        </p:nvSpPr>
        <p:spPr>
          <a:xfrm>
            <a:off x="457200" y="152400"/>
            <a:ext cx="8229600" cy="11430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rgbClr val="008000"/>
              </a:buClr>
              <a:buSzPts val="6600"/>
              <a:buFont typeface="Calibri"/>
              <a:buNone/>
            </a:pPr>
            <a:r>
              <a:rPr lang="en-US" sz="6600" b="1" i="1">
                <a:solidFill>
                  <a:srgbClr val="008000"/>
                </a:solidFill>
              </a:rPr>
              <a:t>Three Man Mechanics</a:t>
            </a:r>
            <a:endParaRPr/>
          </a:p>
        </p:txBody>
      </p:sp>
      <p:sp>
        <p:nvSpPr>
          <p:cNvPr id="509" name="Google Shape;509;p50"/>
          <p:cNvSpPr txBox="1">
            <a:spLocks noGrp="1"/>
          </p:cNvSpPr>
          <p:nvPr>
            <p:ph type="body" idx="1"/>
          </p:nvPr>
        </p:nvSpPr>
        <p:spPr>
          <a:xfrm>
            <a:off x="457200" y="1219200"/>
            <a:ext cx="8229600" cy="5181600"/>
          </a:xfrm>
          <a:prstGeom prst="rect">
            <a:avLst/>
          </a:prstGeom>
          <a:noFill/>
          <a:ln>
            <a:noFill/>
          </a:ln>
        </p:spPr>
        <p:txBody>
          <a:bodyPr spcFirstLastPara="1" wrap="square" lIns="91425" tIns="45700" rIns="91425" bIns="45700" anchor="t" anchorCtr="0">
            <a:normAutofit/>
          </a:bodyPr>
          <a:lstStyle/>
          <a:p>
            <a:pPr marL="342900" lvl="0" indent="-342900" algn="just" rtl="0">
              <a:spcBef>
                <a:spcPts val="0"/>
              </a:spcBef>
              <a:spcAft>
                <a:spcPts val="0"/>
              </a:spcAft>
              <a:buClr>
                <a:schemeClr val="dk1"/>
              </a:buClr>
              <a:buSzPts val="2400"/>
              <a:buChar char="•"/>
            </a:pPr>
            <a:r>
              <a:rPr lang="en-US" sz="2400" dirty="0"/>
              <a:t>After a goal:</a:t>
            </a:r>
            <a:endParaRPr dirty="0"/>
          </a:p>
          <a:p>
            <a:pPr marL="742950" lvl="1" indent="-285750" algn="just" rtl="0">
              <a:spcBef>
                <a:spcPts val="400"/>
              </a:spcBef>
              <a:spcAft>
                <a:spcPts val="0"/>
              </a:spcAft>
              <a:buClr>
                <a:schemeClr val="dk1"/>
              </a:buClr>
              <a:buSzPts val="2000"/>
              <a:buChar char="–"/>
            </a:pPr>
            <a:r>
              <a:rPr lang="en-US" sz="2000" dirty="0"/>
              <a:t>Goal line official retrieves and keeps the ball and proceeds to the center “X” to conduct the face-off.  What player scored the goal?</a:t>
            </a:r>
            <a:endParaRPr dirty="0"/>
          </a:p>
          <a:p>
            <a:pPr marL="742950" lvl="1" indent="-285750" algn="just" rtl="0">
              <a:spcBef>
                <a:spcPts val="400"/>
              </a:spcBef>
              <a:spcAft>
                <a:spcPts val="0"/>
              </a:spcAft>
              <a:buClr>
                <a:schemeClr val="dk1"/>
              </a:buClr>
              <a:buSzPts val="2000"/>
              <a:buChar char="–"/>
            </a:pPr>
            <a:r>
              <a:rPr lang="en-US" sz="2000" dirty="0"/>
              <a:t>Single side moves to bench side.  If he is the new Lead Left then he helps on the face-off.  Trail official remains bench side and watches the substitution box.  Chops his arm to signal and starts the 20 second timer once the face-off official give the ready to play signal.</a:t>
            </a:r>
            <a:endParaRPr dirty="0"/>
          </a:p>
          <a:p>
            <a:pPr marL="342900" lvl="0" indent="-342900" algn="just" rtl="0">
              <a:spcBef>
                <a:spcPts val="480"/>
              </a:spcBef>
              <a:spcAft>
                <a:spcPts val="0"/>
              </a:spcAft>
              <a:buClr>
                <a:schemeClr val="dk1"/>
              </a:buClr>
              <a:buSzPts val="2400"/>
              <a:buChar char="•"/>
            </a:pPr>
            <a:r>
              <a:rPr lang="en-US" sz="2400" dirty="0"/>
              <a:t>Before the “Down” command is given:</a:t>
            </a:r>
            <a:endParaRPr dirty="0"/>
          </a:p>
          <a:p>
            <a:pPr marL="742950" lvl="1" indent="-285750" algn="just" rtl="0">
              <a:spcBef>
                <a:spcPts val="400"/>
              </a:spcBef>
              <a:spcAft>
                <a:spcPts val="0"/>
              </a:spcAft>
              <a:buClr>
                <a:schemeClr val="dk1"/>
              </a:buClr>
              <a:buSzPts val="2000"/>
              <a:buChar char="–"/>
            </a:pPr>
            <a:r>
              <a:rPr lang="en-US" sz="2000" dirty="0"/>
              <a:t>Trail and lead officials counts players with arms raised.  Points towards his goal when he’s ready.  </a:t>
            </a:r>
            <a:r>
              <a:rPr lang="en-US" sz="2000" b="1" u="sng" dirty="0">
                <a:solidFill>
                  <a:srgbClr val="3366FF"/>
                </a:solidFill>
              </a:rPr>
              <a:t>Single side has all counts on the faceoff!</a:t>
            </a:r>
            <a:endParaRPr dirty="0"/>
          </a:p>
          <a:p>
            <a:pPr marL="742950" lvl="1" indent="-285750" algn="just" rtl="0">
              <a:spcBef>
                <a:spcPts val="400"/>
              </a:spcBef>
              <a:spcAft>
                <a:spcPts val="0"/>
              </a:spcAft>
              <a:buClr>
                <a:schemeClr val="dk1"/>
              </a:buClr>
              <a:buSzPts val="2000"/>
              <a:buChar char="–"/>
            </a:pPr>
            <a:r>
              <a:rPr lang="en-US" sz="2000" dirty="0"/>
              <a:t>Bench side officials watch for wing and offensive zone violations.  They help Center X with the faceoff middies when needed.</a:t>
            </a:r>
            <a:endParaRPr sz="1600" dirty="0"/>
          </a:p>
          <a:p>
            <a:pPr marL="742950" lvl="1" indent="-158750" algn="just" rtl="0">
              <a:spcBef>
                <a:spcPts val="400"/>
              </a:spcBef>
              <a:spcAft>
                <a:spcPts val="0"/>
              </a:spcAft>
              <a:buClr>
                <a:schemeClr val="dk1"/>
              </a:buClr>
              <a:buSzPts val="2000"/>
              <a:buNone/>
            </a:pPr>
            <a:endParaRPr sz="2000" dirty="0"/>
          </a:p>
        </p:txBody>
      </p:sp>
      <p:sp>
        <p:nvSpPr>
          <p:cNvPr id="510" name="Google Shape;510;p5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Face – Offs </a:t>
            </a:r>
            <a:endParaRPr/>
          </a:p>
        </p:txBody>
      </p:sp>
      <p:sp>
        <p:nvSpPr>
          <p:cNvPr id="511" name="Google Shape;511;p5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08"/>
                                        </p:tgtEl>
                                        <p:attrNameLst>
                                          <p:attrName>style.visibility</p:attrName>
                                        </p:attrNameLst>
                                      </p:cBhvr>
                                      <p:to>
                                        <p:strVal val="visible"/>
                                      </p:to>
                                    </p:set>
                                    <p:animEffect transition="in" filter="fade">
                                      <p:cBhvr>
                                        <p:cTn id="7" dur="500"/>
                                        <p:tgtEl>
                                          <p:spTgt spid="508"/>
                                        </p:tgtEl>
                                      </p:cBhvr>
                                    </p:animEffect>
                                  </p:childTnLst>
                                </p:cTn>
                              </p:par>
                              <p:par>
                                <p:cTn id="8" presetID="10" presetClass="entr" presetSubtype="0" fill="hold" nodeType="withEffect">
                                  <p:stCondLst>
                                    <p:cond delay="0"/>
                                  </p:stCondLst>
                                  <p:childTnLst>
                                    <p:set>
                                      <p:cBhvr>
                                        <p:cTn id="9" dur="1" fill="hold">
                                          <p:stCondLst>
                                            <p:cond delay="0"/>
                                          </p:stCondLst>
                                        </p:cTn>
                                        <p:tgtEl>
                                          <p:spTgt spid="509">
                                            <p:txEl>
                                              <p:pRg st="0" end="0"/>
                                            </p:txEl>
                                          </p:spTgt>
                                        </p:tgtEl>
                                        <p:attrNameLst>
                                          <p:attrName>style.visibility</p:attrName>
                                        </p:attrNameLst>
                                      </p:cBhvr>
                                      <p:to>
                                        <p:strVal val="visible"/>
                                      </p:to>
                                    </p:set>
                                    <p:animEffect transition="in" filter="fade">
                                      <p:cBhvr>
                                        <p:cTn id="10" dur="500"/>
                                        <p:tgtEl>
                                          <p:spTgt spid="50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09">
                                            <p:txEl>
                                              <p:pRg st="1" end="1"/>
                                            </p:txEl>
                                          </p:spTgt>
                                        </p:tgtEl>
                                        <p:attrNameLst>
                                          <p:attrName>style.visibility</p:attrName>
                                        </p:attrNameLst>
                                      </p:cBhvr>
                                      <p:to>
                                        <p:strVal val="visible"/>
                                      </p:to>
                                    </p:set>
                                    <p:animEffect transition="in" filter="fade">
                                      <p:cBhvr>
                                        <p:cTn id="15" dur="500"/>
                                        <p:tgtEl>
                                          <p:spTgt spid="50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09">
                                            <p:txEl>
                                              <p:pRg st="2" end="2"/>
                                            </p:txEl>
                                          </p:spTgt>
                                        </p:tgtEl>
                                        <p:attrNameLst>
                                          <p:attrName>style.visibility</p:attrName>
                                        </p:attrNameLst>
                                      </p:cBhvr>
                                      <p:to>
                                        <p:strVal val="visible"/>
                                      </p:to>
                                    </p:set>
                                    <p:animEffect transition="in" filter="fade">
                                      <p:cBhvr>
                                        <p:cTn id="20" dur="500"/>
                                        <p:tgtEl>
                                          <p:spTgt spid="50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09">
                                            <p:txEl>
                                              <p:pRg st="3" end="3"/>
                                            </p:txEl>
                                          </p:spTgt>
                                        </p:tgtEl>
                                        <p:attrNameLst>
                                          <p:attrName>style.visibility</p:attrName>
                                        </p:attrNameLst>
                                      </p:cBhvr>
                                      <p:to>
                                        <p:strVal val="visible"/>
                                      </p:to>
                                    </p:set>
                                    <p:animEffect transition="in" filter="fade">
                                      <p:cBhvr>
                                        <p:cTn id="25" dur="500"/>
                                        <p:tgtEl>
                                          <p:spTgt spid="509">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09">
                                            <p:txEl>
                                              <p:pRg st="4" end="4"/>
                                            </p:txEl>
                                          </p:spTgt>
                                        </p:tgtEl>
                                        <p:attrNameLst>
                                          <p:attrName>style.visibility</p:attrName>
                                        </p:attrNameLst>
                                      </p:cBhvr>
                                      <p:to>
                                        <p:strVal val="visible"/>
                                      </p:to>
                                    </p:set>
                                    <p:animEffect transition="in" filter="fade">
                                      <p:cBhvr>
                                        <p:cTn id="30" dur="500"/>
                                        <p:tgtEl>
                                          <p:spTgt spid="509">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09">
                                            <p:txEl>
                                              <p:pRg st="5" end="5"/>
                                            </p:txEl>
                                          </p:spTgt>
                                        </p:tgtEl>
                                        <p:attrNameLst>
                                          <p:attrName>style.visibility</p:attrName>
                                        </p:attrNameLst>
                                      </p:cBhvr>
                                      <p:to>
                                        <p:strVal val="visible"/>
                                      </p:to>
                                    </p:set>
                                    <p:animEffect transition="in" filter="fade">
                                      <p:cBhvr>
                                        <p:cTn id="35" dur="500"/>
                                        <p:tgtEl>
                                          <p:spTgt spid="50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51"/>
          <p:cNvSpPr/>
          <p:nvPr/>
        </p:nvSpPr>
        <p:spPr>
          <a:xfrm>
            <a:off x="579438" y="852488"/>
            <a:ext cx="8064500" cy="5105400"/>
          </a:xfrm>
          <a:prstGeom prst="rect">
            <a:avLst/>
          </a:prstGeom>
          <a:noFill/>
          <a:ln w="12700"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517" name="Google Shape;517;p51"/>
          <p:cNvCxnSpPr/>
          <p:nvPr/>
        </p:nvCxnSpPr>
        <p:spPr>
          <a:xfrm>
            <a:off x="4084638" y="1766888"/>
            <a:ext cx="1054100" cy="1587"/>
          </a:xfrm>
          <a:prstGeom prst="straightConnector1">
            <a:avLst/>
          </a:prstGeom>
          <a:noFill/>
          <a:ln w="12700" cap="flat" cmpd="sng">
            <a:solidFill>
              <a:schemeClr val="dk1"/>
            </a:solidFill>
            <a:prstDash val="solid"/>
            <a:round/>
            <a:headEnd type="none" w="med" len="med"/>
            <a:tailEnd type="none" w="med" len="med"/>
          </a:ln>
        </p:spPr>
      </p:cxnSp>
      <p:cxnSp>
        <p:nvCxnSpPr>
          <p:cNvPr id="518" name="Google Shape;518;p51"/>
          <p:cNvCxnSpPr/>
          <p:nvPr/>
        </p:nvCxnSpPr>
        <p:spPr>
          <a:xfrm>
            <a:off x="4160838" y="5043488"/>
            <a:ext cx="901700" cy="1587"/>
          </a:xfrm>
          <a:prstGeom prst="straightConnector1">
            <a:avLst/>
          </a:prstGeom>
          <a:noFill/>
          <a:ln w="12700" cap="flat" cmpd="sng">
            <a:solidFill>
              <a:schemeClr val="dk1"/>
            </a:solidFill>
            <a:prstDash val="solid"/>
            <a:round/>
            <a:headEnd type="none" w="med" len="med"/>
            <a:tailEnd type="none" w="med" len="med"/>
          </a:ln>
        </p:spPr>
      </p:cxnSp>
      <p:cxnSp>
        <p:nvCxnSpPr>
          <p:cNvPr id="519" name="Google Shape;519;p51"/>
          <p:cNvCxnSpPr/>
          <p:nvPr/>
        </p:nvCxnSpPr>
        <p:spPr>
          <a:xfrm flipH="1">
            <a:off x="566738" y="1766888"/>
            <a:ext cx="2679700" cy="1587"/>
          </a:xfrm>
          <a:prstGeom prst="straightConnector1">
            <a:avLst/>
          </a:prstGeom>
          <a:noFill/>
          <a:ln w="12700" cap="flat" cmpd="sng">
            <a:solidFill>
              <a:schemeClr val="dk1"/>
            </a:solidFill>
            <a:prstDash val="solid"/>
            <a:round/>
            <a:headEnd type="none" w="med" len="med"/>
            <a:tailEnd type="none" w="med" len="med"/>
          </a:ln>
        </p:spPr>
      </p:cxnSp>
      <p:cxnSp>
        <p:nvCxnSpPr>
          <p:cNvPr id="520" name="Google Shape;520;p51"/>
          <p:cNvCxnSpPr/>
          <p:nvPr/>
        </p:nvCxnSpPr>
        <p:spPr>
          <a:xfrm rot="10800000" flipH="1">
            <a:off x="3270250" y="852488"/>
            <a:ext cx="1588" cy="5105400"/>
          </a:xfrm>
          <a:prstGeom prst="straightConnector1">
            <a:avLst/>
          </a:prstGeom>
          <a:noFill/>
          <a:ln w="12700" cap="flat" cmpd="sng">
            <a:solidFill>
              <a:schemeClr val="dk1"/>
            </a:solidFill>
            <a:prstDash val="solid"/>
            <a:round/>
            <a:headEnd type="none" w="med" len="med"/>
            <a:tailEnd type="none" w="med" len="med"/>
          </a:ln>
        </p:spPr>
      </p:cxnSp>
      <p:cxnSp>
        <p:nvCxnSpPr>
          <p:cNvPr id="521" name="Google Shape;521;p51"/>
          <p:cNvCxnSpPr/>
          <p:nvPr/>
        </p:nvCxnSpPr>
        <p:spPr>
          <a:xfrm>
            <a:off x="5989638" y="1766888"/>
            <a:ext cx="2654300" cy="1587"/>
          </a:xfrm>
          <a:prstGeom prst="straightConnector1">
            <a:avLst/>
          </a:prstGeom>
          <a:noFill/>
          <a:ln w="12700" cap="flat" cmpd="sng">
            <a:solidFill>
              <a:schemeClr val="dk1"/>
            </a:solidFill>
            <a:prstDash val="solid"/>
            <a:round/>
            <a:headEnd type="none" w="med" len="med"/>
            <a:tailEnd type="none" w="med" len="med"/>
          </a:ln>
        </p:spPr>
      </p:cxnSp>
      <p:cxnSp>
        <p:nvCxnSpPr>
          <p:cNvPr id="522" name="Google Shape;522;p51"/>
          <p:cNvCxnSpPr/>
          <p:nvPr/>
        </p:nvCxnSpPr>
        <p:spPr>
          <a:xfrm>
            <a:off x="5989638" y="5043488"/>
            <a:ext cx="2578100" cy="1587"/>
          </a:xfrm>
          <a:prstGeom prst="straightConnector1">
            <a:avLst/>
          </a:prstGeom>
          <a:noFill/>
          <a:ln w="12700" cap="flat" cmpd="sng">
            <a:solidFill>
              <a:schemeClr val="dk1"/>
            </a:solidFill>
            <a:prstDash val="solid"/>
            <a:round/>
            <a:headEnd type="none" w="med" len="med"/>
            <a:tailEnd type="none" w="med" len="med"/>
          </a:ln>
        </p:spPr>
      </p:cxnSp>
      <p:cxnSp>
        <p:nvCxnSpPr>
          <p:cNvPr id="523" name="Google Shape;523;p51"/>
          <p:cNvCxnSpPr/>
          <p:nvPr/>
        </p:nvCxnSpPr>
        <p:spPr>
          <a:xfrm rot="10800000">
            <a:off x="5937250" y="852488"/>
            <a:ext cx="1588" cy="5105400"/>
          </a:xfrm>
          <a:prstGeom prst="straightConnector1">
            <a:avLst/>
          </a:prstGeom>
          <a:noFill/>
          <a:ln w="12700" cap="flat" cmpd="sng">
            <a:solidFill>
              <a:schemeClr val="dk1"/>
            </a:solidFill>
            <a:prstDash val="solid"/>
            <a:round/>
            <a:headEnd type="none" w="med" len="med"/>
            <a:tailEnd type="none" w="med" len="med"/>
          </a:ln>
        </p:spPr>
      </p:cxnSp>
      <p:sp>
        <p:nvSpPr>
          <p:cNvPr id="524" name="Google Shape;524;p51"/>
          <p:cNvSpPr/>
          <p:nvPr/>
        </p:nvSpPr>
        <p:spPr>
          <a:xfrm>
            <a:off x="1417638" y="3182938"/>
            <a:ext cx="368300" cy="368300"/>
          </a:xfrm>
          <a:prstGeom prst="ellipse">
            <a:avLst/>
          </a:prstGeom>
          <a:solidFill>
            <a:schemeClr val="accent1"/>
          </a:solidFill>
          <a:ln w="12700"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5" name="Google Shape;525;p51"/>
          <p:cNvSpPr/>
          <p:nvPr/>
        </p:nvSpPr>
        <p:spPr>
          <a:xfrm>
            <a:off x="2616200" y="0"/>
            <a:ext cx="1068388" cy="444500"/>
          </a:xfrm>
          <a:prstGeom prst="rect">
            <a:avLst/>
          </a:prstGeom>
          <a:noFill/>
          <a:ln>
            <a:noFill/>
          </a:ln>
        </p:spPr>
        <p:txBody>
          <a:bodyPr spcFirstLastPara="1" wrap="square" lIns="0" tIns="0" rIns="39675" bIns="0" anchor="t" anchorCtr="0">
            <a:spAutoFit/>
          </a:bodyPr>
          <a:lstStyle/>
          <a:p>
            <a:pPr marL="39688" marR="0" lvl="0" indent="0" algn="l" rtl="0">
              <a:spcBef>
                <a:spcPts val="0"/>
              </a:spcBef>
              <a:spcAft>
                <a:spcPts val="0"/>
              </a:spcAft>
              <a:buNone/>
            </a:pPr>
            <a:r>
              <a:rPr lang="en-US" sz="2400" b="1">
                <a:solidFill>
                  <a:schemeClr val="dk1"/>
                </a:solidFill>
                <a:latin typeface="Times New Roman"/>
                <a:ea typeface="Times New Roman"/>
                <a:cs typeface="Times New Roman"/>
                <a:sym typeface="Times New Roman"/>
              </a:rPr>
              <a:t>HOME</a:t>
            </a:r>
            <a:endParaRPr/>
          </a:p>
        </p:txBody>
      </p:sp>
      <p:sp>
        <p:nvSpPr>
          <p:cNvPr id="526" name="Google Shape;526;p51"/>
          <p:cNvSpPr/>
          <p:nvPr/>
        </p:nvSpPr>
        <p:spPr>
          <a:xfrm>
            <a:off x="5740400" y="0"/>
            <a:ext cx="1473200" cy="444500"/>
          </a:xfrm>
          <a:prstGeom prst="rect">
            <a:avLst/>
          </a:prstGeom>
          <a:noFill/>
          <a:ln>
            <a:noFill/>
          </a:ln>
        </p:spPr>
        <p:txBody>
          <a:bodyPr spcFirstLastPara="1" wrap="square" lIns="0" tIns="0" rIns="39675" bIns="0" anchor="t" anchorCtr="0">
            <a:noAutofit/>
          </a:bodyPr>
          <a:lstStyle/>
          <a:p>
            <a:pPr marL="39688" marR="0" lvl="0" indent="0" algn="l" rtl="0">
              <a:spcBef>
                <a:spcPts val="0"/>
              </a:spcBef>
              <a:spcAft>
                <a:spcPts val="0"/>
              </a:spcAft>
              <a:buNone/>
            </a:pPr>
            <a:r>
              <a:rPr lang="en-US" sz="2400" b="1">
                <a:solidFill>
                  <a:schemeClr val="dk1"/>
                </a:solidFill>
                <a:latin typeface="Times New Roman"/>
                <a:ea typeface="Times New Roman"/>
                <a:cs typeface="Times New Roman"/>
                <a:sym typeface="Times New Roman"/>
              </a:rPr>
              <a:t>VISITOR</a:t>
            </a:r>
            <a:endParaRPr/>
          </a:p>
        </p:txBody>
      </p:sp>
      <p:sp>
        <p:nvSpPr>
          <p:cNvPr id="527" name="Google Shape;527;p51"/>
          <p:cNvSpPr/>
          <p:nvPr/>
        </p:nvSpPr>
        <p:spPr>
          <a:xfrm>
            <a:off x="7437438" y="3182938"/>
            <a:ext cx="368300" cy="368300"/>
          </a:xfrm>
          <a:prstGeom prst="ellipse">
            <a:avLst/>
          </a:prstGeom>
          <a:solidFill>
            <a:schemeClr val="accent1"/>
          </a:solidFill>
          <a:ln w="12700"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8" name="Google Shape;528;p51"/>
          <p:cNvSpPr/>
          <p:nvPr/>
        </p:nvSpPr>
        <p:spPr>
          <a:xfrm>
            <a:off x="4313238" y="249238"/>
            <a:ext cx="596900" cy="139700"/>
          </a:xfrm>
          <a:prstGeom prst="rect">
            <a:avLst/>
          </a:prstGeom>
          <a:solidFill>
            <a:schemeClr val="accent1"/>
          </a:solidFill>
          <a:ln w="12700"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529" name="Google Shape;529;p51"/>
          <p:cNvCxnSpPr/>
          <p:nvPr/>
        </p:nvCxnSpPr>
        <p:spPr>
          <a:xfrm rot="10800000" flipH="1">
            <a:off x="3276600" y="76200"/>
            <a:ext cx="1587" cy="850901"/>
          </a:xfrm>
          <a:prstGeom prst="straightConnector1">
            <a:avLst/>
          </a:prstGeom>
          <a:noFill/>
          <a:ln w="12700" cap="flat" cmpd="sng">
            <a:solidFill>
              <a:schemeClr val="dk1"/>
            </a:solidFill>
            <a:prstDash val="solid"/>
            <a:round/>
            <a:headEnd type="none" w="med" len="med"/>
            <a:tailEnd type="none" w="med" len="med"/>
          </a:ln>
        </p:spPr>
      </p:cxnSp>
      <p:cxnSp>
        <p:nvCxnSpPr>
          <p:cNvPr id="530" name="Google Shape;530;p51"/>
          <p:cNvCxnSpPr/>
          <p:nvPr/>
        </p:nvCxnSpPr>
        <p:spPr>
          <a:xfrm rot="10800000" flipH="1">
            <a:off x="5943600" y="-25400"/>
            <a:ext cx="1587" cy="850901"/>
          </a:xfrm>
          <a:prstGeom prst="straightConnector1">
            <a:avLst/>
          </a:prstGeom>
          <a:noFill/>
          <a:ln w="12700" cap="flat" cmpd="sng">
            <a:solidFill>
              <a:schemeClr val="dk1"/>
            </a:solidFill>
            <a:prstDash val="solid"/>
            <a:round/>
            <a:headEnd type="none" w="med" len="med"/>
            <a:tailEnd type="none" w="med" len="med"/>
          </a:ln>
        </p:spPr>
      </p:cxnSp>
      <p:sp>
        <p:nvSpPr>
          <p:cNvPr id="531" name="Google Shape;531;p51"/>
          <p:cNvSpPr/>
          <p:nvPr/>
        </p:nvSpPr>
        <p:spPr>
          <a:xfrm>
            <a:off x="2255838" y="325438"/>
            <a:ext cx="1358900" cy="63500"/>
          </a:xfrm>
          <a:prstGeom prst="rect">
            <a:avLst/>
          </a:prstGeom>
          <a:solidFill>
            <a:schemeClr val="accent1"/>
          </a:solidFill>
          <a:ln w="12700"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2" name="Google Shape;532;p51"/>
          <p:cNvSpPr/>
          <p:nvPr/>
        </p:nvSpPr>
        <p:spPr>
          <a:xfrm>
            <a:off x="5837238" y="325438"/>
            <a:ext cx="1587500" cy="63500"/>
          </a:xfrm>
          <a:prstGeom prst="rect">
            <a:avLst/>
          </a:prstGeom>
          <a:solidFill>
            <a:schemeClr val="accent1"/>
          </a:solidFill>
          <a:ln w="12700"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533" name="Google Shape;533;p51"/>
          <p:cNvCxnSpPr/>
          <p:nvPr/>
        </p:nvCxnSpPr>
        <p:spPr>
          <a:xfrm rot="10800000" flipH="1">
            <a:off x="2660650" y="547688"/>
            <a:ext cx="1588" cy="304800"/>
          </a:xfrm>
          <a:prstGeom prst="straightConnector1">
            <a:avLst/>
          </a:prstGeom>
          <a:noFill/>
          <a:ln w="12700" cap="flat" cmpd="sng">
            <a:solidFill>
              <a:schemeClr val="dk1"/>
            </a:solidFill>
            <a:prstDash val="solid"/>
            <a:round/>
            <a:headEnd type="none" w="med" len="med"/>
            <a:tailEnd type="none" w="med" len="med"/>
          </a:ln>
        </p:spPr>
      </p:cxnSp>
      <p:cxnSp>
        <p:nvCxnSpPr>
          <p:cNvPr id="534" name="Google Shape;534;p51"/>
          <p:cNvCxnSpPr/>
          <p:nvPr/>
        </p:nvCxnSpPr>
        <p:spPr>
          <a:xfrm rot="10800000" flipH="1">
            <a:off x="6623050" y="547688"/>
            <a:ext cx="1588" cy="304800"/>
          </a:xfrm>
          <a:prstGeom prst="straightConnector1">
            <a:avLst/>
          </a:prstGeom>
          <a:noFill/>
          <a:ln w="12700" cap="flat" cmpd="sng">
            <a:solidFill>
              <a:schemeClr val="dk1"/>
            </a:solidFill>
            <a:prstDash val="solid"/>
            <a:round/>
            <a:headEnd type="none" w="med" len="med"/>
            <a:tailEnd type="none" w="med" len="med"/>
          </a:ln>
        </p:spPr>
      </p:cxnSp>
      <p:cxnSp>
        <p:nvCxnSpPr>
          <p:cNvPr id="535" name="Google Shape;535;p51"/>
          <p:cNvCxnSpPr/>
          <p:nvPr/>
        </p:nvCxnSpPr>
        <p:spPr>
          <a:xfrm rot="10800000">
            <a:off x="4608513" y="852488"/>
            <a:ext cx="1587" cy="5105400"/>
          </a:xfrm>
          <a:prstGeom prst="straightConnector1">
            <a:avLst/>
          </a:prstGeom>
          <a:noFill/>
          <a:ln w="12700" cap="flat" cmpd="sng">
            <a:solidFill>
              <a:schemeClr val="dk1"/>
            </a:solidFill>
            <a:prstDash val="solid"/>
            <a:round/>
            <a:headEnd type="none" w="med" len="med"/>
            <a:tailEnd type="none" w="med" len="med"/>
          </a:ln>
        </p:spPr>
      </p:cxnSp>
      <p:cxnSp>
        <p:nvCxnSpPr>
          <p:cNvPr id="536" name="Google Shape;536;p51"/>
          <p:cNvCxnSpPr/>
          <p:nvPr/>
        </p:nvCxnSpPr>
        <p:spPr>
          <a:xfrm flipH="1">
            <a:off x="566738" y="5043488"/>
            <a:ext cx="2679700" cy="1587"/>
          </a:xfrm>
          <a:prstGeom prst="straightConnector1">
            <a:avLst/>
          </a:prstGeom>
          <a:noFill/>
          <a:ln w="12700" cap="flat" cmpd="sng">
            <a:solidFill>
              <a:schemeClr val="dk1"/>
            </a:solidFill>
            <a:prstDash val="solid"/>
            <a:round/>
            <a:headEnd type="none" w="med" len="med"/>
            <a:tailEnd type="none" w="med" len="med"/>
          </a:ln>
        </p:spPr>
      </p:cxnSp>
      <p:grpSp>
        <p:nvGrpSpPr>
          <p:cNvPr id="537" name="Google Shape;537;p51"/>
          <p:cNvGrpSpPr/>
          <p:nvPr/>
        </p:nvGrpSpPr>
        <p:grpSpPr>
          <a:xfrm>
            <a:off x="527050" y="623888"/>
            <a:ext cx="76200" cy="228600"/>
            <a:chOff x="0" y="0"/>
            <a:chExt cx="48" cy="144"/>
          </a:xfrm>
        </p:grpSpPr>
        <p:sp>
          <p:nvSpPr>
            <p:cNvPr id="538" name="Google Shape;538;p51"/>
            <p:cNvSpPr/>
            <p:nvPr/>
          </p:nvSpPr>
          <p:spPr>
            <a:xfrm>
              <a:off x="0" y="0"/>
              <a:ext cx="48" cy="144"/>
            </a:xfrm>
            <a:custGeom>
              <a:avLst/>
              <a:gdLst/>
              <a:ahLst/>
              <a:cxnLst/>
              <a:rect l="l" t="t" r="r" b="b"/>
              <a:pathLst>
                <a:path w="21600" h="21600" extrusionOk="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F9900"/>
            </a:solid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9" name="Google Shape;539;p51"/>
            <p:cNvSpPr/>
            <p:nvPr/>
          </p:nvSpPr>
          <p:spPr>
            <a:xfrm>
              <a:off x="0" y="0"/>
              <a:ext cx="48" cy="36"/>
            </a:xfrm>
            <a:custGeom>
              <a:avLst/>
              <a:gdLst/>
              <a:ahLst/>
              <a:cxnLst/>
              <a:rect l="l" t="t"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FAD3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0" name="Google Shape;540;p51"/>
            <p:cNvSpPr/>
            <p:nvPr/>
          </p:nvSpPr>
          <p:spPr>
            <a:xfrm>
              <a:off x="0" y="18"/>
              <a:ext cx="48" cy="18"/>
            </a:xfrm>
            <a:custGeom>
              <a:avLst/>
              <a:gdLst/>
              <a:ahLst/>
              <a:cxnLst/>
              <a:rect l="l" t="t" r="r" b="b"/>
              <a:pathLst>
                <a:path w="21600" h="21600" extrusionOk="0">
                  <a:moveTo>
                    <a:pt x="0" y="0"/>
                  </a:moveTo>
                  <a:cubicBezTo>
                    <a:pt x="0" y="11929"/>
                    <a:pt x="4835" y="21600"/>
                    <a:pt x="10800" y="21600"/>
                  </a:cubicBezTo>
                  <a:cubicBezTo>
                    <a:pt x="16765" y="21600"/>
                    <a:pt x="21600" y="11929"/>
                    <a:pt x="21600" y="0"/>
                  </a:cubicBezTo>
                </a:path>
              </a:pathLst>
            </a:custGeom>
            <a:no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541" name="Google Shape;541;p51"/>
          <p:cNvGrpSpPr/>
          <p:nvPr/>
        </p:nvGrpSpPr>
        <p:grpSpPr>
          <a:xfrm>
            <a:off x="4565650" y="5729288"/>
            <a:ext cx="76200" cy="228600"/>
            <a:chOff x="0" y="0"/>
            <a:chExt cx="48" cy="144"/>
          </a:xfrm>
        </p:grpSpPr>
        <p:sp>
          <p:nvSpPr>
            <p:cNvPr id="542" name="Google Shape;542;p51"/>
            <p:cNvSpPr/>
            <p:nvPr/>
          </p:nvSpPr>
          <p:spPr>
            <a:xfrm>
              <a:off x="0" y="0"/>
              <a:ext cx="48" cy="144"/>
            </a:xfrm>
            <a:custGeom>
              <a:avLst/>
              <a:gdLst/>
              <a:ahLst/>
              <a:cxnLst/>
              <a:rect l="l" t="t" r="r" b="b"/>
              <a:pathLst>
                <a:path w="21600" h="21600" extrusionOk="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F9900"/>
            </a:solid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3" name="Google Shape;543;p51"/>
            <p:cNvSpPr/>
            <p:nvPr/>
          </p:nvSpPr>
          <p:spPr>
            <a:xfrm>
              <a:off x="0" y="0"/>
              <a:ext cx="48" cy="36"/>
            </a:xfrm>
            <a:custGeom>
              <a:avLst/>
              <a:gdLst/>
              <a:ahLst/>
              <a:cxnLst/>
              <a:rect l="l" t="t"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FAD3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4" name="Google Shape;544;p51"/>
            <p:cNvSpPr/>
            <p:nvPr/>
          </p:nvSpPr>
          <p:spPr>
            <a:xfrm>
              <a:off x="0" y="18"/>
              <a:ext cx="48" cy="18"/>
            </a:xfrm>
            <a:custGeom>
              <a:avLst/>
              <a:gdLst/>
              <a:ahLst/>
              <a:cxnLst/>
              <a:rect l="l" t="t" r="r" b="b"/>
              <a:pathLst>
                <a:path w="21600" h="21600" extrusionOk="0">
                  <a:moveTo>
                    <a:pt x="0" y="0"/>
                  </a:moveTo>
                  <a:cubicBezTo>
                    <a:pt x="0" y="11929"/>
                    <a:pt x="4835" y="21600"/>
                    <a:pt x="10800" y="21600"/>
                  </a:cubicBezTo>
                  <a:cubicBezTo>
                    <a:pt x="16765" y="21600"/>
                    <a:pt x="21600" y="11929"/>
                    <a:pt x="21600" y="0"/>
                  </a:cubicBezTo>
                </a:path>
              </a:pathLst>
            </a:custGeom>
            <a:no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545" name="Google Shape;545;p51"/>
          <p:cNvGrpSpPr/>
          <p:nvPr/>
        </p:nvGrpSpPr>
        <p:grpSpPr>
          <a:xfrm>
            <a:off x="3276600" y="609600"/>
            <a:ext cx="76200" cy="228600"/>
            <a:chOff x="0" y="0"/>
            <a:chExt cx="48" cy="144"/>
          </a:xfrm>
        </p:grpSpPr>
        <p:sp>
          <p:nvSpPr>
            <p:cNvPr id="546" name="Google Shape;546;p51"/>
            <p:cNvSpPr/>
            <p:nvPr/>
          </p:nvSpPr>
          <p:spPr>
            <a:xfrm>
              <a:off x="0" y="0"/>
              <a:ext cx="48" cy="144"/>
            </a:xfrm>
            <a:custGeom>
              <a:avLst/>
              <a:gdLst/>
              <a:ahLst/>
              <a:cxnLst/>
              <a:rect l="l" t="t" r="r" b="b"/>
              <a:pathLst>
                <a:path w="21600" h="21600" extrusionOk="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F9900"/>
            </a:solid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7" name="Google Shape;547;p51"/>
            <p:cNvSpPr/>
            <p:nvPr/>
          </p:nvSpPr>
          <p:spPr>
            <a:xfrm>
              <a:off x="0" y="0"/>
              <a:ext cx="48" cy="36"/>
            </a:xfrm>
            <a:custGeom>
              <a:avLst/>
              <a:gdLst/>
              <a:ahLst/>
              <a:cxnLst/>
              <a:rect l="l" t="t"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FAD3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8" name="Google Shape;548;p51"/>
            <p:cNvSpPr/>
            <p:nvPr/>
          </p:nvSpPr>
          <p:spPr>
            <a:xfrm>
              <a:off x="0" y="18"/>
              <a:ext cx="48" cy="18"/>
            </a:xfrm>
            <a:custGeom>
              <a:avLst/>
              <a:gdLst/>
              <a:ahLst/>
              <a:cxnLst/>
              <a:rect l="l" t="t" r="r" b="b"/>
              <a:pathLst>
                <a:path w="21600" h="21600" extrusionOk="0">
                  <a:moveTo>
                    <a:pt x="0" y="0"/>
                  </a:moveTo>
                  <a:cubicBezTo>
                    <a:pt x="0" y="11929"/>
                    <a:pt x="4835" y="21600"/>
                    <a:pt x="10800" y="21600"/>
                  </a:cubicBezTo>
                  <a:cubicBezTo>
                    <a:pt x="16765" y="21600"/>
                    <a:pt x="21600" y="11929"/>
                    <a:pt x="21600" y="0"/>
                  </a:cubicBezTo>
                </a:path>
              </a:pathLst>
            </a:custGeom>
            <a:no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549" name="Google Shape;549;p51"/>
          <p:cNvGrpSpPr/>
          <p:nvPr/>
        </p:nvGrpSpPr>
        <p:grpSpPr>
          <a:xfrm>
            <a:off x="5867400" y="609600"/>
            <a:ext cx="76200" cy="228600"/>
            <a:chOff x="0" y="0"/>
            <a:chExt cx="48" cy="144"/>
          </a:xfrm>
        </p:grpSpPr>
        <p:sp>
          <p:nvSpPr>
            <p:cNvPr id="550" name="Google Shape;550;p51"/>
            <p:cNvSpPr/>
            <p:nvPr/>
          </p:nvSpPr>
          <p:spPr>
            <a:xfrm>
              <a:off x="0" y="0"/>
              <a:ext cx="48" cy="144"/>
            </a:xfrm>
            <a:custGeom>
              <a:avLst/>
              <a:gdLst/>
              <a:ahLst/>
              <a:cxnLst/>
              <a:rect l="l" t="t" r="r" b="b"/>
              <a:pathLst>
                <a:path w="21600" h="21600" extrusionOk="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F9900"/>
            </a:solid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1" name="Google Shape;551;p51"/>
            <p:cNvSpPr/>
            <p:nvPr/>
          </p:nvSpPr>
          <p:spPr>
            <a:xfrm>
              <a:off x="0" y="0"/>
              <a:ext cx="48" cy="36"/>
            </a:xfrm>
            <a:custGeom>
              <a:avLst/>
              <a:gdLst/>
              <a:ahLst/>
              <a:cxnLst/>
              <a:rect l="l" t="t"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FAD3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2" name="Google Shape;552;p51"/>
            <p:cNvSpPr/>
            <p:nvPr/>
          </p:nvSpPr>
          <p:spPr>
            <a:xfrm>
              <a:off x="0" y="18"/>
              <a:ext cx="48" cy="18"/>
            </a:xfrm>
            <a:custGeom>
              <a:avLst/>
              <a:gdLst/>
              <a:ahLst/>
              <a:cxnLst/>
              <a:rect l="l" t="t" r="r" b="b"/>
              <a:pathLst>
                <a:path w="21600" h="21600" extrusionOk="0">
                  <a:moveTo>
                    <a:pt x="0" y="0"/>
                  </a:moveTo>
                  <a:cubicBezTo>
                    <a:pt x="0" y="11929"/>
                    <a:pt x="4835" y="21600"/>
                    <a:pt x="10800" y="21600"/>
                  </a:cubicBezTo>
                  <a:cubicBezTo>
                    <a:pt x="16765" y="21600"/>
                    <a:pt x="21600" y="11929"/>
                    <a:pt x="21600" y="0"/>
                  </a:cubicBezTo>
                </a:path>
              </a:pathLst>
            </a:custGeom>
            <a:no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553" name="Google Shape;553;p51"/>
          <p:cNvGrpSpPr/>
          <p:nvPr/>
        </p:nvGrpSpPr>
        <p:grpSpPr>
          <a:xfrm>
            <a:off x="8604250" y="623888"/>
            <a:ext cx="76200" cy="228600"/>
            <a:chOff x="0" y="0"/>
            <a:chExt cx="48" cy="144"/>
          </a:xfrm>
        </p:grpSpPr>
        <p:sp>
          <p:nvSpPr>
            <p:cNvPr id="554" name="Google Shape;554;p51"/>
            <p:cNvSpPr/>
            <p:nvPr/>
          </p:nvSpPr>
          <p:spPr>
            <a:xfrm>
              <a:off x="0" y="0"/>
              <a:ext cx="48" cy="144"/>
            </a:xfrm>
            <a:custGeom>
              <a:avLst/>
              <a:gdLst/>
              <a:ahLst/>
              <a:cxnLst/>
              <a:rect l="l" t="t" r="r" b="b"/>
              <a:pathLst>
                <a:path w="21600" h="21600" extrusionOk="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F9900"/>
            </a:solid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5" name="Google Shape;555;p51"/>
            <p:cNvSpPr/>
            <p:nvPr/>
          </p:nvSpPr>
          <p:spPr>
            <a:xfrm>
              <a:off x="0" y="0"/>
              <a:ext cx="48" cy="36"/>
            </a:xfrm>
            <a:custGeom>
              <a:avLst/>
              <a:gdLst/>
              <a:ahLst/>
              <a:cxnLst/>
              <a:rect l="l" t="t"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FAD3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6" name="Google Shape;556;p51"/>
            <p:cNvSpPr/>
            <p:nvPr/>
          </p:nvSpPr>
          <p:spPr>
            <a:xfrm>
              <a:off x="0" y="18"/>
              <a:ext cx="48" cy="18"/>
            </a:xfrm>
            <a:custGeom>
              <a:avLst/>
              <a:gdLst/>
              <a:ahLst/>
              <a:cxnLst/>
              <a:rect l="l" t="t" r="r" b="b"/>
              <a:pathLst>
                <a:path w="21600" h="21600" extrusionOk="0">
                  <a:moveTo>
                    <a:pt x="0" y="0"/>
                  </a:moveTo>
                  <a:cubicBezTo>
                    <a:pt x="0" y="11929"/>
                    <a:pt x="4835" y="21600"/>
                    <a:pt x="10800" y="21600"/>
                  </a:cubicBezTo>
                  <a:cubicBezTo>
                    <a:pt x="16765" y="21600"/>
                    <a:pt x="21600" y="11929"/>
                    <a:pt x="21600" y="0"/>
                  </a:cubicBezTo>
                </a:path>
              </a:pathLst>
            </a:custGeom>
            <a:no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557" name="Google Shape;557;p51"/>
          <p:cNvGrpSpPr/>
          <p:nvPr/>
        </p:nvGrpSpPr>
        <p:grpSpPr>
          <a:xfrm>
            <a:off x="8604250" y="5729288"/>
            <a:ext cx="76200" cy="228600"/>
            <a:chOff x="0" y="0"/>
            <a:chExt cx="48" cy="144"/>
          </a:xfrm>
        </p:grpSpPr>
        <p:sp>
          <p:nvSpPr>
            <p:cNvPr id="558" name="Google Shape;558;p51"/>
            <p:cNvSpPr/>
            <p:nvPr/>
          </p:nvSpPr>
          <p:spPr>
            <a:xfrm>
              <a:off x="0" y="0"/>
              <a:ext cx="48" cy="144"/>
            </a:xfrm>
            <a:custGeom>
              <a:avLst/>
              <a:gdLst/>
              <a:ahLst/>
              <a:cxnLst/>
              <a:rect l="l" t="t" r="r" b="b"/>
              <a:pathLst>
                <a:path w="21600" h="21600" extrusionOk="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F9900"/>
            </a:solid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9" name="Google Shape;559;p51"/>
            <p:cNvSpPr/>
            <p:nvPr/>
          </p:nvSpPr>
          <p:spPr>
            <a:xfrm>
              <a:off x="0" y="0"/>
              <a:ext cx="48" cy="36"/>
            </a:xfrm>
            <a:custGeom>
              <a:avLst/>
              <a:gdLst/>
              <a:ahLst/>
              <a:cxnLst/>
              <a:rect l="l" t="t"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FAD3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0" name="Google Shape;560;p51"/>
            <p:cNvSpPr/>
            <p:nvPr/>
          </p:nvSpPr>
          <p:spPr>
            <a:xfrm>
              <a:off x="0" y="18"/>
              <a:ext cx="48" cy="18"/>
            </a:xfrm>
            <a:custGeom>
              <a:avLst/>
              <a:gdLst/>
              <a:ahLst/>
              <a:cxnLst/>
              <a:rect l="l" t="t" r="r" b="b"/>
              <a:pathLst>
                <a:path w="21600" h="21600" extrusionOk="0">
                  <a:moveTo>
                    <a:pt x="0" y="0"/>
                  </a:moveTo>
                  <a:cubicBezTo>
                    <a:pt x="0" y="11929"/>
                    <a:pt x="4835" y="21600"/>
                    <a:pt x="10800" y="21600"/>
                  </a:cubicBezTo>
                  <a:cubicBezTo>
                    <a:pt x="16765" y="21600"/>
                    <a:pt x="21600" y="11929"/>
                    <a:pt x="21600" y="0"/>
                  </a:cubicBezTo>
                </a:path>
              </a:pathLst>
            </a:custGeom>
            <a:no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561" name="Google Shape;561;p51"/>
          <p:cNvGrpSpPr/>
          <p:nvPr/>
        </p:nvGrpSpPr>
        <p:grpSpPr>
          <a:xfrm>
            <a:off x="527050" y="5729288"/>
            <a:ext cx="76200" cy="228600"/>
            <a:chOff x="0" y="0"/>
            <a:chExt cx="48" cy="144"/>
          </a:xfrm>
        </p:grpSpPr>
        <p:sp>
          <p:nvSpPr>
            <p:cNvPr id="562" name="Google Shape;562;p51"/>
            <p:cNvSpPr/>
            <p:nvPr/>
          </p:nvSpPr>
          <p:spPr>
            <a:xfrm>
              <a:off x="0" y="0"/>
              <a:ext cx="48" cy="144"/>
            </a:xfrm>
            <a:custGeom>
              <a:avLst/>
              <a:gdLst/>
              <a:ahLst/>
              <a:cxnLst/>
              <a:rect l="l" t="t" r="r" b="b"/>
              <a:pathLst>
                <a:path w="21600" h="21600" extrusionOk="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F9900"/>
            </a:solid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3" name="Google Shape;563;p51"/>
            <p:cNvSpPr/>
            <p:nvPr/>
          </p:nvSpPr>
          <p:spPr>
            <a:xfrm>
              <a:off x="0" y="0"/>
              <a:ext cx="48" cy="36"/>
            </a:xfrm>
            <a:custGeom>
              <a:avLst/>
              <a:gdLst/>
              <a:ahLst/>
              <a:cxnLst/>
              <a:rect l="l" t="t"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FAD3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4" name="Google Shape;564;p51"/>
            <p:cNvSpPr/>
            <p:nvPr/>
          </p:nvSpPr>
          <p:spPr>
            <a:xfrm>
              <a:off x="0" y="18"/>
              <a:ext cx="48" cy="18"/>
            </a:xfrm>
            <a:custGeom>
              <a:avLst/>
              <a:gdLst/>
              <a:ahLst/>
              <a:cxnLst/>
              <a:rect l="l" t="t" r="r" b="b"/>
              <a:pathLst>
                <a:path w="21600" h="21600" extrusionOk="0">
                  <a:moveTo>
                    <a:pt x="0" y="0"/>
                  </a:moveTo>
                  <a:cubicBezTo>
                    <a:pt x="0" y="11929"/>
                    <a:pt x="4835" y="21600"/>
                    <a:pt x="10800" y="21600"/>
                  </a:cubicBezTo>
                  <a:cubicBezTo>
                    <a:pt x="16765" y="21600"/>
                    <a:pt x="21600" y="11929"/>
                    <a:pt x="21600" y="0"/>
                  </a:cubicBezTo>
                </a:path>
              </a:pathLst>
            </a:custGeom>
            <a:no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565" name="Google Shape;565;p51"/>
          <p:cNvSpPr/>
          <p:nvPr/>
        </p:nvSpPr>
        <p:spPr>
          <a:xfrm>
            <a:off x="2740025" y="377825"/>
            <a:ext cx="703263" cy="279400"/>
          </a:xfrm>
          <a:prstGeom prst="rect">
            <a:avLst/>
          </a:prstGeom>
          <a:noFill/>
          <a:ln>
            <a:noFill/>
          </a:ln>
        </p:spPr>
        <p:txBody>
          <a:bodyPr spcFirstLastPara="1" wrap="square" lIns="0" tIns="0" rIns="39675" bIns="0" anchor="t" anchorCtr="0">
            <a:spAutoFit/>
          </a:bodyPr>
          <a:lstStyle/>
          <a:p>
            <a:pPr marL="39688" marR="0" lvl="0" indent="0" algn="l" rtl="0">
              <a:spcBef>
                <a:spcPts val="0"/>
              </a:spcBef>
              <a:spcAft>
                <a:spcPts val="0"/>
              </a:spcAft>
              <a:buNone/>
            </a:pPr>
            <a:r>
              <a:rPr lang="en-US" sz="1200">
                <a:solidFill>
                  <a:schemeClr val="dk1"/>
                </a:solidFill>
                <a:latin typeface="Calibri"/>
                <a:ea typeface="Calibri"/>
                <a:cs typeface="Calibri"/>
                <a:sym typeface="Calibri"/>
              </a:rPr>
              <a:t>XXXXX</a:t>
            </a:r>
            <a:endParaRPr/>
          </a:p>
        </p:txBody>
      </p:sp>
      <p:sp>
        <p:nvSpPr>
          <p:cNvPr id="566" name="Google Shape;566;p51"/>
          <p:cNvSpPr/>
          <p:nvPr/>
        </p:nvSpPr>
        <p:spPr>
          <a:xfrm>
            <a:off x="5559425" y="377825"/>
            <a:ext cx="703263" cy="279400"/>
          </a:xfrm>
          <a:prstGeom prst="rect">
            <a:avLst/>
          </a:prstGeom>
          <a:noFill/>
          <a:ln>
            <a:noFill/>
          </a:ln>
        </p:spPr>
        <p:txBody>
          <a:bodyPr spcFirstLastPara="1" wrap="square" lIns="0" tIns="0" rIns="39675" bIns="0" anchor="t" anchorCtr="0">
            <a:spAutoFit/>
          </a:bodyPr>
          <a:lstStyle/>
          <a:p>
            <a:pPr marL="39688" marR="0" lvl="0" indent="0" algn="l" rtl="0">
              <a:spcBef>
                <a:spcPts val="0"/>
              </a:spcBef>
              <a:spcAft>
                <a:spcPts val="0"/>
              </a:spcAft>
              <a:buNone/>
            </a:pPr>
            <a:r>
              <a:rPr lang="en-US" sz="1200">
                <a:solidFill>
                  <a:schemeClr val="dk1"/>
                </a:solidFill>
                <a:latin typeface="Calibri"/>
                <a:ea typeface="Calibri"/>
                <a:cs typeface="Calibri"/>
                <a:sym typeface="Calibri"/>
              </a:rPr>
              <a:t>OOOOO</a:t>
            </a:r>
            <a:endParaRPr/>
          </a:p>
        </p:txBody>
      </p:sp>
      <p:cxnSp>
        <p:nvCxnSpPr>
          <p:cNvPr id="567" name="Google Shape;567;p51"/>
          <p:cNvCxnSpPr/>
          <p:nvPr/>
        </p:nvCxnSpPr>
        <p:spPr>
          <a:xfrm rot="10800000" flipH="1">
            <a:off x="5943600" y="1746250"/>
            <a:ext cx="1588" cy="3365500"/>
          </a:xfrm>
          <a:prstGeom prst="straightConnector1">
            <a:avLst/>
          </a:prstGeom>
          <a:noFill/>
          <a:ln w="12700" cap="flat" cmpd="sng">
            <a:solidFill>
              <a:schemeClr val="dk1"/>
            </a:solidFill>
            <a:prstDash val="solid"/>
            <a:round/>
            <a:headEnd type="none" w="med" len="med"/>
            <a:tailEnd type="none" w="med" len="med"/>
          </a:ln>
        </p:spPr>
      </p:cxnSp>
      <p:cxnSp>
        <p:nvCxnSpPr>
          <p:cNvPr id="568" name="Google Shape;568;p51"/>
          <p:cNvCxnSpPr/>
          <p:nvPr/>
        </p:nvCxnSpPr>
        <p:spPr>
          <a:xfrm rot="10800000" flipH="1">
            <a:off x="5943600" y="908050"/>
            <a:ext cx="1588" cy="850900"/>
          </a:xfrm>
          <a:prstGeom prst="straightConnector1">
            <a:avLst/>
          </a:prstGeom>
          <a:noFill/>
          <a:ln w="12700" cap="flat" cmpd="sng">
            <a:solidFill>
              <a:schemeClr val="dk1"/>
            </a:solidFill>
            <a:prstDash val="solid"/>
            <a:round/>
            <a:headEnd type="none" w="med" len="med"/>
            <a:tailEnd type="none" w="med" len="med"/>
          </a:ln>
        </p:spPr>
      </p:cxnSp>
      <p:cxnSp>
        <p:nvCxnSpPr>
          <p:cNvPr id="569" name="Google Shape;569;p51"/>
          <p:cNvCxnSpPr/>
          <p:nvPr/>
        </p:nvCxnSpPr>
        <p:spPr>
          <a:xfrm rot="10800000" flipH="1">
            <a:off x="5943600" y="5022850"/>
            <a:ext cx="1588" cy="1003300"/>
          </a:xfrm>
          <a:prstGeom prst="straightConnector1">
            <a:avLst/>
          </a:prstGeom>
          <a:noFill/>
          <a:ln w="12700" cap="flat" cmpd="sng">
            <a:solidFill>
              <a:schemeClr val="dk1"/>
            </a:solidFill>
            <a:prstDash val="solid"/>
            <a:round/>
            <a:headEnd type="none" w="med" len="med"/>
            <a:tailEnd type="none" w="med" len="med"/>
          </a:ln>
        </p:spPr>
      </p:cxnSp>
      <p:cxnSp>
        <p:nvCxnSpPr>
          <p:cNvPr id="570" name="Google Shape;570;p51"/>
          <p:cNvCxnSpPr/>
          <p:nvPr/>
        </p:nvCxnSpPr>
        <p:spPr>
          <a:xfrm rot="10800000" flipH="1">
            <a:off x="5943600" y="1365250"/>
            <a:ext cx="1588" cy="469900"/>
          </a:xfrm>
          <a:prstGeom prst="straightConnector1">
            <a:avLst/>
          </a:prstGeom>
          <a:noFill/>
          <a:ln w="12700" cap="flat" cmpd="sng">
            <a:solidFill>
              <a:schemeClr val="dk1"/>
            </a:solidFill>
            <a:prstDash val="solid"/>
            <a:round/>
            <a:headEnd type="none" w="med" len="med"/>
            <a:tailEnd type="none" w="med" len="med"/>
          </a:ln>
        </p:spPr>
      </p:cxnSp>
      <p:cxnSp>
        <p:nvCxnSpPr>
          <p:cNvPr id="571" name="Google Shape;571;p51"/>
          <p:cNvCxnSpPr/>
          <p:nvPr/>
        </p:nvCxnSpPr>
        <p:spPr>
          <a:xfrm rot="10800000" flipH="1">
            <a:off x="2667000" y="527050"/>
            <a:ext cx="1588" cy="317500"/>
          </a:xfrm>
          <a:prstGeom prst="straightConnector1">
            <a:avLst/>
          </a:prstGeom>
          <a:noFill/>
          <a:ln w="12700" cap="flat" cmpd="sng">
            <a:solidFill>
              <a:schemeClr val="dk1"/>
            </a:solidFill>
            <a:prstDash val="solid"/>
            <a:round/>
            <a:headEnd type="none" w="med" len="med"/>
            <a:tailEnd type="none" w="med" len="med"/>
          </a:ln>
        </p:spPr>
      </p:cxnSp>
      <p:sp>
        <p:nvSpPr>
          <p:cNvPr id="572" name="Google Shape;572;p51"/>
          <p:cNvSpPr/>
          <p:nvPr/>
        </p:nvSpPr>
        <p:spPr>
          <a:xfrm>
            <a:off x="3962400" y="4724400"/>
            <a:ext cx="393700" cy="254000"/>
          </a:xfrm>
          <a:prstGeom prst="rect">
            <a:avLst/>
          </a:prstGeom>
          <a:noFill/>
          <a:ln>
            <a:noFill/>
          </a:ln>
        </p:spPr>
        <p:txBody>
          <a:bodyPr spcFirstLastPara="1" wrap="square" lIns="0" tIns="0" rIns="40625" bIns="0" anchor="t" anchorCtr="0">
            <a:noAutofit/>
          </a:bodyPr>
          <a:lstStyle/>
          <a:p>
            <a:pPr marL="39688" marR="0" lvl="0" indent="0" algn="l" rtl="0">
              <a:spcBef>
                <a:spcPts val="0"/>
              </a:spcBef>
              <a:spcAft>
                <a:spcPts val="0"/>
              </a:spcAft>
              <a:buNone/>
            </a:pPr>
            <a:r>
              <a:rPr lang="en-US" sz="1100">
                <a:solidFill>
                  <a:schemeClr val="dk1"/>
                </a:solidFill>
                <a:latin typeface="Calibri"/>
                <a:ea typeface="Calibri"/>
                <a:cs typeface="Calibri"/>
                <a:sym typeface="Calibri"/>
              </a:rPr>
              <a:t> </a:t>
            </a:r>
            <a:endParaRPr/>
          </a:p>
        </p:txBody>
      </p:sp>
      <p:sp>
        <p:nvSpPr>
          <p:cNvPr id="573" name="Google Shape;573;p51"/>
          <p:cNvSpPr/>
          <p:nvPr/>
        </p:nvSpPr>
        <p:spPr>
          <a:xfrm>
            <a:off x="6096000" y="1447800"/>
            <a:ext cx="2070100" cy="685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4" name="Google Shape;574;p51"/>
          <p:cNvSpPr/>
          <p:nvPr/>
        </p:nvSpPr>
        <p:spPr>
          <a:xfrm>
            <a:off x="3285330" y="2033309"/>
            <a:ext cx="947738" cy="369887"/>
          </a:xfrm>
          <a:prstGeom prst="rect">
            <a:avLst/>
          </a:prstGeom>
          <a:noFill/>
          <a:ln>
            <a:noFill/>
          </a:ln>
        </p:spPr>
        <p:txBody>
          <a:bodyPr spcFirstLastPara="1" wrap="square" lIns="0" tIns="0" rIns="40625" bIns="0" anchor="t" anchorCtr="0">
            <a:noAutofit/>
          </a:bodyPr>
          <a:lstStyle/>
          <a:p>
            <a:pPr marL="39688" marR="0" lvl="0" indent="0" algn="l" rtl="0">
              <a:spcBef>
                <a:spcPts val="0"/>
              </a:spcBef>
              <a:spcAft>
                <a:spcPts val="0"/>
              </a:spcAft>
              <a:buNone/>
            </a:pPr>
            <a:endParaRPr dirty="0"/>
          </a:p>
        </p:txBody>
      </p:sp>
      <p:sp>
        <p:nvSpPr>
          <p:cNvPr id="575" name="Google Shape;575;p51"/>
          <p:cNvSpPr/>
          <p:nvPr/>
        </p:nvSpPr>
        <p:spPr>
          <a:xfrm>
            <a:off x="4803774" y="3516329"/>
            <a:ext cx="2749550" cy="2603500"/>
          </a:xfrm>
          <a:prstGeom prst="rect">
            <a:avLst/>
          </a:prstGeom>
          <a:noFill/>
          <a:ln>
            <a:noFill/>
          </a:ln>
        </p:spPr>
        <p:txBody>
          <a:bodyPr spcFirstLastPara="1" wrap="square" lIns="0" tIns="0" rIns="40625" bIns="0" anchor="t" anchorCtr="0">
            <a:noAutofit/>
          </a:bodyPr>
          <a:lstStyle/>
          <a:p>
            <a:pPr marL="39688" marR="0" lvl="0" indent="0" algn="l" rtl="0">
              <a:spcBef>
                <a:spcPts val="0"/>
              </a:spcBef>
              <a:spcAft>
                <a:spcPts val="0"/>
              </a:spcAft>
              <a:buNone/>
            </a:pPr>
            <a:r>
              <a:rPr lang="en-US" sz="1600" b="1" u="sng">
                <a:solidFill>
                  <a:schemeClr val="dk1"/>
                </a:solidFill>
                <a:latin typeface="Times New Roman"/>
                <a:ea typeface="Times New Roman"/>
                <a:cs typeface="Times New Roman"/>
                <a:sym typeface="Times New Roman"/>
              </a:rPr>
              <a:t>   Center Responsibilities</a:t>
            </a:r>
            <a:endParaRPr/>
          </a:p>
          <a:p>
            <a:pPr marL="39688" marR="0" lvl="0" indent="0" algn="l" rtl="0">
              <a:spcBef>
                <a:spcPts val="0"/>
              </a:spcBef>
              <a:spcAft>
                <a:spcPts val="0"/>
              </a:spcAft>
              <a:buNone/>
            </a:pPr>
            <a:r>
              <a:rPr lang="en-US" sz="1600" b="1">
                <a:solidFill>
                  <a:schemeClr val="dk1"/>
                </a:solidFill>
                <a:latin typeface="Times New Roman"/>
                <a:ea typeface="Times New Roman"/>
                <a:cs typeface="Times New Roman"/>
                <a:sym typeface="Times New Roman"/>
              </a:rPr>
              <a:t>   - </a:t>
            </a:r>
            <a:r>
              <a:rPr lang="en-US" sz="1600" b="1">
                <a:solidFill>
                  <a:srgbClr val="FC0128"/>
                </a:solidFill>
                <a:latin typeface="Times New Roman"/>
                <a:ea typeface="Times New Roman"/>
                <a:cs typeface="Times New Roman"/>
                <a:sym typeface="Times New Roman"/>
              </a:rPr>
              <a:t>position as needed</a:t>
            </a:r>
            <a:endParaRPr/>
          </a:p>
          <a:p>
            <a:pPr marL="39688" marR="0" lvl="0" indent="0" algn="l" rtl="0">
              <a:spcBef>
                <a:spcPts val="0"/>
              </a:spcBef>
              <a:spcAft>
                <a:spcPts val="0"/>
              </a:spcAft>
              <a:buNone/>
            </a:pPr>
            <a:r>
              <a:rPr lang="en-US" sz="1600" b="1">
                <a:solidFill>
                  <a:srgbClr val="FC0128"/>
                </a:solidFill>
                <a:latin typeface="Times New Roman"/>
                <a:ea typeface="Times New Roman"/>
                <a:cs typeface="Times New Roman"/>
                <a:sym typeface="Times New Roman"/>
              </a:rPr>
              <a:t>      to be safe &amp; see sticks</a:t>
            </a:r>
            <a:endParaRPr/>
          </a:p>
          <a:p>
            <a:pPr marL="39688" marR="0" lvl="0" indent="0" algn="l" rtl="0">
              <a:spcBef>
                <a:spcPts val="0"/>
              </a:spcBef>
              <a:spcAft>
                <a:spcPts val="0"/>
              </a:spcAft>
              <a:buNone/>
            </a:pPr>
            <a:r>
              <a:rPr lang="en-US" sz="1600" b="1">
                <a:solidFill>
                  <a:schemeClr val="dk1"/>
                </a:solidFill>
                <a:latin typeface="Times New Roman"/>
                <a:ea typeface="Times New Roman"/>
                <a:cs typeface="Times New Roman"/>
                <a:sym typeface="Times New Roman"/>
              </a:rPr>
              <a:t>    - neutral zone</a:t>
            </a:r>
            <a:endParaRPr/>
          </a:p>
          <a:p>
            <a:pPr marL="39688" marR="0" lvl="0" indent="0" algn="l" rtl="0">
              <a:spcBef>
                <a:spcPts val="0"/>
              </a:spcBef>
              <a:spcAft>
                <a:spcPts val="0"/>
              </a:spcAft>
              <a:buNone/>
            </a:pPr>
            <a:r>
              <a:rPr lang="en-US" sz="1600" b="1">
                <a:solidFill>
                  <a:schemeClr val="dk1"/>
                </a:solidFill>
                <a:latin typeface="Times New Roman"/>
                <a:ea typeface="Times New Roman"/>
                <a:cs typeface="Times New Roman"/>
                <a:sym typeface="Times New Roman"/>
              </a:rPr>
              <a:t>   - stick heads</a:t>
            </a:r>
            <a:endParaRPr/>
          </a:p>
          <a:p>
            <a:pPr marL="39688" marR="0" lvl="0" indent="0" algn="l" rtl="0">
              <a:spcBef>
                <a:spcPts val="0"/>
              </a:spcBef>
              <a:spcAft>
                <a:spcPts val="0"/>
              </a:spcAft>
              <a:buNone/>
            </a:pPr>
            <a:r>
              <a:rPr lang="en-US" sz="1600" b="1">
                <a:solidFill>
                  <a:schemeClr val="dk1"/>
                </a:solidFill>
                <a:latin typeface="Times New Roman"/>
                <a:ea typeface="Times New Roman"/>
                <a:cs typeface="Times New Roman"/>
                <a:sym typeface="Times New Roman"/>
              </a:rPr>
              <a:t>   - handles of crosse</a:t>
            </a:r>
            <a:endParaRPr/>
          </a:p>
          <a:p>
            <a:pPr marL="39688" marR="0" lvl="0" indent="0" algn="l" rtl="0">
              <a:spcBef>
                <a:spcPts val="0"/>
              </a:spcBef>
              <a:spcAft>
                <a:spcPts val="0"/>
              </a:spcAft>
              <a:buNone/>
            </a:pPr>
            <a:r>
              <a:rPr lang="en-US" sz="1600" b="1">
                <a:solidFill>
                  <a:schemeClr val="dk1"/>
                </a:solidFill>
                <a:latin typeface="Times New Roman"/>
                <a:ea typeface="Times New Roman"/>
                <a:cs typeface="Times New Roman"/>
                <a:sym typeface="Times New Roman"/>
              </a:rPr>
              <a:t>   - gloves on crosse</a:t>
            </a:r>
            <a:endParaRPr/>
          </a:p>
          <a:p>
            <a:pPr marL="39688" marR="0" lvl="0" indent="0" algn="l" rtl="0">
              <a:spcBef>
                <a:spcPts val="0"/>
              </a:spcBef>
              <a:spcAft>
                <a:spcPts val="0"/>
              </a:spcAft>
              <a:buNone/>
            </a:pPr>
            <a:r>
              <a:rPr lang="en-US" sz="1600" b="1">
                <a:solidFill>
                  <a:schemeClr val="dk1"/>
                </a:solidFill>
                <a:latin typeface="Times New Roman"/>
                <a:ea typeface="Times New Roman"/>
                <a:cs typeface="Times New Roman"/>
                <a:sym typeface="Times New Roman"/>
              </a:rPr>
              <a:t>   - most violations</a:t>
            </a:r>
            <a:endParaRPr/>
          </a:p>
          <a:p>
            <a:pPr marL="39688" marR="0" lvl="0" indent="0" algn="l" rtl="0">
              <a:spcBef>
                <a:spcPts val="0"/>
              </a:spcBef>
              <a:spcAft>
                <a:spcPts val="0"/>
              </a:spcAft>
              <a:buNone/>
            </a:pPr>
            <a:r>
              <a:rPr lang="en-US" sz="1600" b="1">
                <a:solidFill>
                  <a:schemeClr val="dk1"/>
                </a:solidFill>
                <a:latin typeface="Times New Roman"/>
                <a:ea typeface="Times New Roman"/>
                <a:cs typeface="Times New Roman"/>
                <a:sym typeface="Times New Roman"/>
              </a:rPr>
              <a:t>   - most possession calls</a:t>
            </a:r>
            <a:endParaRPr/>
          </a:p>
          <a:p>
            <a:pPr marL="39688" marR="0" lvl="0" indent="0" algn="l" rtl="0">
              <a:spcBef>
                <a:spcPts val="0"/>
              </a:spcBef>
              <a:spcAft>
                <a:spcPts val="0"/>
              </a:spcAft>
              <a:buNone/>
            </a:pPr>
            <a:r>
              <a:rPr lang="en-US" sz="1600" b="1">
                <a:solidFill>
                  <a:schemeClr val="dk1"/>
                </a:solidFill>
                <a:latin typeface="Times New Roman"/>
                <a:ea typeface="Times New Roman"/>
                <a:cs typeface="Times New Roman"/>
                <a:sym typeface="Times New Roman"/>
              </a:rPr>
              <a:t>   - rotate with f/o players</a:t>
            </a:r>
            <a:endParaRPr/>
          </a:p>
        </p:txBody>
      </p:sp>
      <p:sp>
        <p:nvSpPr>
          <p:cNvPr id="576" name="Google Shape;576;p51"/>
          <p:cNvSpPr/>
          <p:nvPr/>
        </p:nvSpPr>
        <p:spPr>
          <a:xfrm>
            <a:off x="6085031" y="908049"/>
            <a:ext cx="2445861" cy="2215991"/>
          </a:xfrm>
          <a:prstGeom prst="rect">
            <a:avLst/>
          </a:prstGeom>
          <a:noFill/>
          <a:ln>
            <a:noFill/>
          </a:ln>
        </p:spPr>
        <p:txBody>
          <a:bodyPr spcFirstLastPara="1" wrap="square" lIns="0" tIns="0" rIns="40625" bIns="0" anchor="t" anchorCtr="0">
            <a:spAutoFit/>
          </a:bodyPr>
          <a:lstStyle/>
          <a:p>
            <a:pPr marL="39688" marR="0" lvl="0" indent="0" algn="l" rtl="0">
              <a:spcBef>
                <a:spcPts val="0"/>
              </a:spcBef>
              <a:spcAft>
                <a:spcPts val="0"/>
              </a:spcAft>
              <a:buNone/>
            </a:pPr>
            <a:r>
              <a:rPr lang="en-US" sz="1600" b="1" u="sng" dirty="0">
                <a:solidFill>
                  <a:schemeClr val="dk1"/>
                </a:solidFill>
                <a:latin typeface="Times New Roman"/>
                <a:ea typeface="Times New Roman"/>
                <a:cs typeface="Times New Roman"/>
                <a:sym typeface="Times New Roman"/>
              </a:rPr>
              <a:t>Lead Left Responsibilities</a:t>
            </a:r>
            <a:endParaRPr dirty="0"/>
          </a:p>
          <a:p>
            <a:pPr marL="39688" marR="0" lvl="0" indent="0" algn="l" rtl="0">
              <a:spcBef>
                <a:spcPts val="0"/>
              </a:spcBef>
              <a:spcAft>
                <a:spcPts val="0"/>
              </a:spcAft>
              <a:buNone/>
            </a:pPr>
            <a:r>
              <a:rPr lang="en-US" sz="1600" b="1" dirty="0">
                <a:solidFill>
                  <a:schemeClr val="dk1"/>
                </a:solidFill>
                <a:latin typeface="Times New Roman"/>
                <a:ea typeface="Times New Roman"/>
                <a:cs typeface="Times New Roman"/>
                <a:sym typeface="Times New Roman"/>
              </a:rPr>
              <a:t>   - butt end facing him</a:t>
            </a:r>
            <a:endParaRPr dirty="0"/>
          </a:p>
          <a:p>
            <a:pPr marL="39688" marR="0" lvl="0" indent="0" algn="l" rtl="0">
              <a:spcBef>
                <a:spcPts val="0"/>
              </a:spcBef>
              <a:spcAft>
                <a:spcPts val="0"/>
              </a:spcAft>
              <a:buNone/>
            </a:pPr>
            <a:r>
              <a:rPr lang="en-US" sz="1600" b="1" dirty="0">
                <a:solidFill>
                  <a:schemeClr val="dk1"/>
                </a:solidFill>
                <a:latin typeface="Times New Roman"/>
                <a:ea typeface="Times New Roman"/>
                <a:cs typeface="Times New Roman"/>
                <a:sym typeface="Times New Roman"/>
              </a:rPr>
              <a:t>   - wing line jumps</a:t>
            </a:r>
            <a:endParaRPr dirty="0"/>
          </a:p>
          <a:p>
            <a:pPr marL="39688" marR="0" lvl="0" indent="0" algn="l" rtl="0">
              <a:spcBef>
                <a:spcPts val="0"/>
              </a:spcBef>
              <a:spcAft>
                <a:spcPts val="0"/>
              </a:spcAft>
              <a:buNone/>
            </a:pPr>
            <a:r>
              <a:rPr lang="en-US" sz="1600" b="1" dirty="0">
                <a:solidFill>
                  <a:schemeClr val="dk1"/>
                </a:solidFill>
                <a:latin typeface="Times New Roman"/>
                <a:ea typeface="Times New Roman"/>
                <a:cs typeface="Times New Roman"/>
                <a:sym typeface="Times New Roman"/>
              </a:rPr>
              <a:t>   - goal line coverage</a:t>
            </a:r>
            <a:endParaRPr dirty="0"/>
          </a:p>
          <a:p>
            <a:pPr marL="39688" marR="0" lvl="0" indent="0" algn="l" rtl="0">
              <a:spcBef>
                <a:spcPts val="0"/>
              </a:spcBef>
              <a:spcAft>
                <a:spcPts val="0"/>
              </a:spcAft>
              <a:buNone/>
            </a:pPr>
            <a:r>
              <a:rPr lang="en-US" sz="1600" b="1" dirty="0">
                <a:solidFill>
                  <a:schemeClr val="dk1"/>
                </a:solidFill>
                <a:latin typeface="Times New Roman"/>
                <a:ea typeface="Times New Roman"/>
                <a:cs typeface="Times New Roman"/>
                <a:sym typeface="Times New Roman"/>
              </a:rPr>
              <a:t>   - move on whistle</a:t>
            </a:r>
            <a:endParaRPr dirty="0"/>
          </a:p>
          <a:p>
            <a:pPr marL="39688" marR="0" lvl="0" indent="0" algn="l" rtl="0">
              <a:spcBef>
                <a:spcPts val="0"/>
              </a:spcBef>
              <a:spcAft>
                <a:spcPts val="0"/>
              </a:spcAft>
              <a:buNone/>
            </a:pPr>
            <a:r>
              <a:rPr lang="en-US" sz="1600" b="1" dirty="0">
                <a:solidFill>
                  <a:schemeClr val="dk1"/>
                </a:solidFill>
                <a:latin typeface="Times New Roman"/>
                <a:ea typeface="Times New Roman"/>
                <a:cs typeface="Times New Roman"/>
                <a:sym typeface="Times New Roman"/>
              </a:rPr>
              <a:t>  - some possession calls</a:t>
            </a:r>
            <a:endParaRPr dirty="0"/>
          </a:p>
          <a:p>
            <a:pPr marL="39688" marR="0" lvl="0" indent="0" algn="l" rtl="0">
              <a:spcBef>
                <a:spcPts val="0"/>
              </a:spcBef>
              <a:spcAft>
                <a:spcPts val="0"/>
              </a:spcAft>
              <a:buNone/>
            </a:pPr>
            <a:r>
              <a:rPr lang="en-US" sz="1600" b="1" dirty="0">
                <a:solidFill>
                  <a:schemeClr val="dk1"/>
                </a:solidFill>
                <a:latin typeface="Times New Roman"/>
                <a:ea typeface="Times New Roman"/>
                <a:cs typeface="Times New Roman"/>
                <a:sym typeface="Times New Roman"/>
              </a:rPr>
              <a:t>   - line violations</a:t>
            </a:r>
            <a:endParaRPr dirty="0"/>
          </a:p>
          <a:p>
            <a:pPr marL="39688" marR="0" lvl="0" indent="0" algn="l" rtl="0">
              <a:spcBef>
                <a:spcPts val="0"/>
              </a:spcBef>
              <a:spcAft>
                <a:spcPts val="0"/>
              </a:spcAft>
              <a:buNone/>
            </a:pPr>
            <a:r>
              <a:rPr lang="en-US" sz="1600" b="1" dirty="0">
                <a:solidFill>
                  <a:schemeClr val="dk1"/>
                </a:solidFill>
                <a:latin typeface="Times New Roman"/>
                <a:ea typeface="Times New Roman"/>
                <a:cs typeface="Times New Roman"/>
                <a:sym typeface="Times New Roman"/>
              </a:rPr>
              <a:t>   - Stick alignment </a:t>
            </a:r>
            <a:endParaRPr dirty="0"/>
          </a:p>
          <a:p>
            <a:pPr marL="39688" marR="0" lvl="0" indent="0" algn="l" rtl="0">
              <a:spcBef>
                <a:spcPts val="0"/>
              </a:spcBef>
              <a:spcAft>
                <a:spcPts val="0"/>
              </a:spcAft>
              <a:buNone/>
            </a:pPr>
            <a:r>
              <a:rPr lang="en-US" sz="1600" b="1" dirty="0">
                <a:solidFill>
                  <a:schemeClr val="dk1"/>
                </a:solidFill>
                <a:latin typeface="Calibri"/>
                <a:ea typeface="Calibri"/>
                <a:cs typeface="Calibri"/>
                <a:sym typeface="Calibri"/>
              </a:rPr>
              <a:t>	</a:t>
            </a:r>
            <a:endParaRPr dirty="0"/>
          </a:p>
        </p:txBody>
      </p:sp>
      <p:sp>
        <p:nvSpPr>
          <p:cNvPr id="577" name="Google Shape;577;p51"/>
          <p:cNvSpPr/>
          <p:nvPr/>
        </p:nvSpPr>
        <p:spPr>
          <a:xfrm>
            <a:off x="660029" y="925830"/>
            <a:ext cx="2479524" cy="1969770"/>
          </a:xfrm>
          <a:prstGeom prst="rect">
            <a:avLst/>
          </a:prstGeom>
          <a:noFill/>
          <a:ln>
            <a:noFill/>
          </a:ln>
        </p:spPr>
        <p:txBody>
          <a:bodyPr spcFirstLastPara="1" wrap="square" lIns="0" tIns="0" rIns="40625" bIns="0" anchor="t" anchorCtr="0">
            <a:spAutoFit/>
          </a:bodyPr>
          <a:lstStyle/>
          <a:p>
            <a:pPr marL="39688" marR="0" lvl="0" indent="0" algn="l" rtl="0">
              <a:spcBef>
                <a:spcPts val="0"/>
              </a:spcBef>
              <a:spcAft>
                <a:spcPts val="0"/>
              </a:spcAft>
              <a:buNone/>
            </a:pPr>
            <a:r>
              <a:rPr lang="en-US" sz="1600" b="1" u="sng" dirty="0">
                <a:solidFill>
                  <a:schemeClr val="dk1"/>
                </a:solidFill>
                <a:latin typeface="Times New Roman"/>
                <a:ea typeface="Times New Roman"/>
                <a:cs typeface="Times New Roman"/>
                <a:sym typeface="Times New Roman"/>
              </a:rPr>
              <a:t>Lead Right Responsibilities</a:t>
            </a:r>
            <a:endParaRPr dirty="0"/>
          </a:p>
          <a:p>
            <a:pPr marL="39688" marR="0" lvl="0" indent="0" algn="l" rtl="0">
              <a:spcBef>
                <a:spcPts val="0"/>
              </a:spcBef>
              <a:spcAft>
                <a:spcPts val="0"/>
              </a:spcAft>
              <a:buNone/>
            </a:pPr>
            <a:r>
              <a:rPr lang="en-US" sz="1600" b="1" dirty="0">
                <a:solidFill>
                  <a:schemeClr val="dk1"/>
                </a:solidFill>
                <a:latin typeface="Times New Roman"/>
                <a:ea typeface="Times New Roman"/>
                <a:cs typeface="Times New Roman"/>
                <a:sym typeface="Times New Roman"/>
              </a:rPr>
              <a:t>    - wing line violations</a:t>
            </a:r>
            <a:endParaRPr dirty="0"/>
          </a:p>
          <a:p>
            <a:pPr marL="39688" marR="0" lvl="0" indent="0" algn="l" rtl="0">
              <a:spcBef>
                <a:spcPts val="0"/>
              </a:spcBef>
              <a:spcAft>
                <a:spcPts val="0"/>
              </a:spcAft>
              <a:buNone/>
            </a:pPr>
            <a:r>
              <a:rPr lang="en-US" sz="1600" b="1" dirty="0">
                <a:solidFill>
                  <a:schemeClr val="dk1"/>
                </a:solidFill>
                <a:latin typeface="Times New Roman"/>
                <a:ea typeface="Times New Roman"/>
                <a:cs typeface="Times New Roman"/>
                <a:sym typeface="Times New Roman"/>
              </a:rPr>
              <a:t>   - goal line coverage</a:t>
            </a:r>
            <a:endParaRPr dirty="0"/>
          </a:p>
          <a:p>
            <a:pPr marL="39688" marR="0" lvl="0" indent="0" algn="l" rtl="0">
              <a:spcBef>
                <a:spcPts val="0"/>
              </a:spcBef>
              <a:spcAft>
                <a:spcPts val="0"/>
              </a:spcAft>
              <a:buNone/>
            </a:pPr>
            <a:r>
              <a:rPr lang="en-US" sz="1600" b="1" dirty="0">
                <a:solidFill>
                  <a:schemeClr val="dk1"/>
                </a:solidFill>
                <a:latin typeface="Times New Roman"/>
                <a:ea typeface="Times New Roman"/>
                <a:cs typeface="Times New Roman"/>
                <a:sym typeface="Times New Roman"/>
              </a:rPr>
              <a:t>   - move on whistle</a:t>
            </a:r>
            <a:endParaRPr dirty="0"/>
          </a:p>
          <a:p>
            <a:pPr marL="39688" marR="0" lvl="0" indent="0" algn="l" rtl="0">
              <a:spcBef>
                <a:spcPts val="0"/>
              </a:spcBef>
              <a:spcAft>
                <a:spcPts val="0"/>
              </a:spcAft>
              <a:buNone/>
            </a:pPr>
            <a:r>
              <a:rPr lang="en-US" sz="1600" b="1" dirty="0">
                <a:solidFill>
                  <a:schemeClr val="dk1"/>
                </a:solidFill>
                <a:latin typeface="Times New Roman"/>
                <a:ea typeface="Times New Roman"/>
                <a:cs typeface="Times New Roman"/>
                <a:sym typeface="Times New Roman"/>
              </a:rPr>
              <a:t>   - some possession calls</a:t>
            </a:r>
            <a:endParaRPr dirty="0"/>
          </a:p>
          <a:p>
            <a:pPr marL="39688" marR="0" lvl="0" indent="0" algn="l" rtl="0">
              <a:spcBef>
                <a:spcPts val="0"/>
              </a:spcBef>
              <a:spcAft>
                <a:spcPts val="0"/>
              </a:spcAft>
              <a:buNone/>
            </a:pPr>
            <a:r>
              <a:rPr lang="en-US" sz="1600" b="1" dirty="0">
                <a:solidFill>
                  <a:schemeClr val="dk1"/>
                </a:solidFill>
                <a:latin typeface="Times New Roman"/>
                <a:ea typeface="Times New Roman"/>
                <a:cs typeface="Times New Roman"/>
                <a:sym typeface="Times New Roman"/>
              </a:rPr>
              <a:t>   - beeper to start play</a:t>
            </a:r>
            <a:endParaRPr dirty="0"/>
          </a:p>
          <a:p>
            <a:pPr marL="39688" marR="0" lvl="0" indent="0" algn="l" rtl="0">
              <a:spcBef>
                <a:spcPts val="0"/>
              </a:spcBef>
              <a:spcAft>
                <a:spcPts val="0"/>
              </a:spcAft>
              <a:buNone/>
            </a:pPr>
            <a:r>
              <a:rPr lang="en-US" sz="1600" b="1" dirty="0">
                <a:solidFill>
                  <a:schemeClr val="dk1"/>
                </a:solidFill>
                <a:latin typeface="Times New Roman"/>
                <a:ea typeface="Times New Roman"/>
                <a:cs typeface="Times New Roman"/>
                <a:sym typeface="Times New Roman"/>
              </a:rPr>
              <a:t>   - time outs</a:t>
            </a:r>
            <a:endParaRPr dirty="0"/>
          </a:p>
          <a:p>
            <a:pPr marL="39688" marR="0" lvl="0" indent="0" algn="l" rtl="0">
              <a:spcBef>
                <a:spcPts val="0"/>
              </a:spcBef>
              <a:spcAft>
                <a:spcPts val="0"/>
              </a:spcAft>
              <a:buNone/>
            </a:pPr>
            <a:r>
              <a:rPr lang="en-US" sz="1600" b="1" dirty="0">
                <a:solidFill>
                  <a:schemeClr val="dk1"/>
                </a:solidFill>
                <a:latin typeface="Times New Roman"/>
                <a:ea typeface="Times New Roman"/>
                <a:cs typeface="Times New Roman"/>
                <a:sym typeface="Times New Roman"/>
              </a:rPr>
              <a:t>   - line violations</a:t>
            </a:r>
            <a:endParaRPr dirty="0"/>
          </a:p>
        </p:txBody>
      </p:sp>
      <p:sp>
        <p:nvSpPr>
          <p:cNvPr id="578" name="Google Shape;578;p51"/>
          <p:cNvSpPr txBox="1">
            <a:spLocks noGrp="1"/>
          </p:cNvSpPr>
          <p:nvPr>
            <p:ph type="title"/>
          </p:nvPr>
        </p:nvSpPr>
        <p:spPr>
          <a:xfrm>
            <a:off x="2255838" y="6022976"/>
            <a:ext cx="5051425" cy="895350"/>
          </a:xfrm>
          <a:prstGeom prst="rect">
            <a:avLst/>
          </a:prstGeom>
          <a:noFill/>
          <a:ln>
            <a:noFill/>
          </a:ln>
        </p:spPr>
        <p:txBody>
          <a:bodyPr spcFirstLastPara="1" wrap="square" lIns="91425" tIns="45700" rIns="40625" bIns="45700" anchor="t" anchorCtr="0">
            <a:normAutofit/>
          </a:bodyPr>
          <a:lstStyle/>
          <a:p>
            <a:pPr marL="0" lvl="0" indent="0" algn="ctr" rtl="0">
              <a:spcBef>
                <a:spcPts val="0"/>
              </a:spcBef>
              <a:spcAft>
                <a:spcPts val="0"/>
              </a:spcAft>
              <a:buClr>
                <a:schemeClr val="dk1"/>
              </a:buClr>
              <a:buSzPts val="3200"/>
              <a:buFont typeface="Calibri"/>
              <a:buNone/>
            </a:pPr>
            <a:r>
              <a:rPr lang="en-US" sz="3200" dirty="0"/>
              <a:t>Face-Off Standard Position</a:t>
            </a:r>
            <a:endParaRPr dirty="0"/>
          </a:p>
        </p:txBody>
      </p:sp>
      <p:grpSp>
        <p:nvGrpSpPr>
          <p:cNvPr id="579" name="Google Shape;579;p51"/>
          <p:cNvGrpSpPr/>
          <p:nvPr/>
        </p:nvGrpSpPr>
        <p:grpSpPr>
          <a:xfrm flipH="1">
            <a:off x="3511296" y="3127603"/>
            <a:ext cx="1166152" cy="699632"/>
            <a:chOff x="4526843" y="2895600"/>
            <a:chExt cx="789254" cy="699632"/>
          </a:xfrm>
        </p:grpSpPr>
        <p:sp>
          <p:nvSpPr>
            <p:cNvPr id="580" name="Google Shape;580;p51"/>
            <p:cNvSpPr/>
            <p:nvPr/>
          </p:nvSpPr>
          <p:spPr>
            <a:xfrm>
              <a:off x="4526843" y="3379788"/>
              <a:ext cx="789254" cy="215444"/>
            </a:xfrm>
            <a:prstGeom prst="rect">
              <a:avLst/>
            </a:prstGeom>
            <a:noFill/>
            <a:ln>
              <a:noFill/>
            </a:ln>
          </p:spPr>
          <p:txBody>
            <a:bodyPr spcFirstLastPara="1" wrap="square" lIns="0" tIns="0" rIns="40625" bIns="0" anchor="t" anchorCtr="0">
              <a:spAutoFit/>
            </a:bodyPr>
            <a:lstStyle/>
            <a:p>
              <a:pPr marL="39688" marR="0" lvl="0" indent="0" algn="l" rtl="0">
                <a:spcBef>
                  <a:spcPts val="0"/>
                </a:spcBef>
                <a:spcAft>
                  <a:spcPts val="0"/>
                </a:spcAft>
                <a:buNone/>
              </a:pPr>
              <a:endParaRPr dirty="0"/>
            </a:p>
          </p:txBody>
        </p:sp>
        <p:pic>
          <p:nvPicPr>
            <p:cNvPr id="581" name="Google Shape;581;p51"/>
            <p:cNvPicPr preferRelativeResize="0"/>
            <p:nvPr/>
          </p:nvPicPr>
          <p:blipFill rotWithShape="1">
            <a:blip r:embed="rId3">
              <a:alphaModFix/>
            </a:blip>
            <a:srcRect/>
            <a:stretch/>
          </p:blipFill>
          <p:spPr>
            <a:xfrm>
              <a:off x="4738688" y="2895600"/>
              <a:ext cx="519112" cy="439738"/>
            </a:xfrm>
            <a:prstGeom prst="rect">
              <a:avLst/>
            </a:prstGeom>
            <a:noFill/>
            <a:ln>
              <a:noFill/>
            </a:ln>
          </p:spPr>
        </p:pic>
      </p:grpSp>
      <p:pic>
        <p:nvPicPr>
          <p:cNvPr id="582" name="Google Shape;582;p51"/>
          <p:cNvPicPr preferRelativeResize="0"/>
          <p:nvPr/>
        </p:nvPicPr>
        <p:blipFill rotWithShape="1">
          <a:blip r:embed="rId4">
            <a:alphaModFix/>
          </a:blip>
          <a:srcRect/>
          <a:stretch/>
        </p:blipFill>
        <p:spPr>
          <a:xfrm flipH="1">
            <a:off x="3239394" y="1417522"/>
            <a:ext cx="649979" cy="492242"/>
          </a:xfrm>
          <a:prstGeom prst="rect">
            <a:avLst/>
          </a:prstGeom>
          <a:noFill/>
          <a:ln>
            <a:noFill/>
          </a:ln>
        </p:spPr>
      </p:pic>
      <p:sp>
        <p:nvSpPr>
          <p:cNvPr id="583" name="Google Shape;583;p5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Face – Offs </a:t>
            </a:r>
            <a:endParaRPr/>
          </a:p>
        </p:txBody>
      </p:sp>
      <p:grpSp>
        <p:nvGrpSpPr>
          <p:cNvPr id="584" name="Google Shape;584;p51"/>
          <p:cNvGrpSpPr/>
          <p:nvPr/>
        </p:nvGrpSpPr>
        <p:grpSpPr>
          <a:xfrm>
            <a:off x="5062549" y="2197023"/>
            <a:ext cx="848400" cy="602796"/>
            <a:chOff x="4563608" y="2895600"/>
            <a:chExt cx="848400" cy="602796"/>
          </a:xfrm>
        </p:grpSpPr>
        <p:sp>
          <p:nvSpPr>
            <p:cNvPr id="585" name="Google Shape;585;p51"/>
            <p:cNvSpPr/>
            <p:nvPr/>
          </p:nvSpPr>
          <p:spPr>
            <a:xfrm>
              <a:off x="4563608" y="3282952"/>
              <a:ext cx="848400" cy="215444"/>
            </a:xfrm>
            <a:prstGeom prst="rect">
              <a:avLst/>
            </a:prstGeom>
            <a:noFill/>
            <a:ln>
              <a:noFill/>
            </a:ln>
          </p:spPr>
          <p:txBody>
            <a:bodyPr spcFirstLastPara="1" wrap="square" lIns="0" tIns="0" rIns="40625" bIns="0" anchor="t" anchorCtr="0">
              <a:spAutoFit/>
            </a:bodyPr>
            <a:lstStyle/>
            <a:p>
              <a:pPr marL="39688" marR="0" lvl="0" indent="0" algn="l" rtl="0">
                <a:spcBef>
                  <a:spcPts val="0"/>
                </a:spcBef>
                <a:spcAft>
                  <a:spcPts val="0"/>
                </a:spcAft>
                <a:buNone/>
              </a:pPr>
              <a:endParaRPr dirty="0"/>
            </a:p>
          </p:txBody>
        </p:sp>
        <p:pic>
          <p:nvPicPr>
            <p:cNvPr id="586" name="Google Shape;586;p51"/>
            <p:cNvPicPr preferRelativeResize="0"/>
            <p:nvPr/>
          </p:nvPicPr>
          <p:blipFill rotWithShape="1">
            <a:blip r:embed="rId3">
              <a:alphaModFix/>
            </a:blip>
            <a:srcRect/>
            <a:stretch/>
          </p:blipFill>
          <p:spPr>
            <a:xfrm>
              <a:off x="4738688" y="2895600"/>
              <a:ext cx="519112" cy="439738"/>
            </a:xfrm>
            <a:prstGeom prst="rect">
              <a:avLst/>
            </a:prstGeom>
            <a:noFill/>
            <a:ln>
              <a:noFill/>
            </a:ln>
          </p:spPr>
        </p:pic>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5"/>
                                        </p:tgtEl>
                                        <p:attrNameLst>
                                          <p:attrName>style.visibility</p:attrName>
                                        </p:attrNameLst>
                                      </p:cBhvr>
                                      <p:to>
                                        <p:strVal val="visible"/>
                                      </p:to>
                                    </p:set>
                                    <p:animEffect transition="in" filter="fade">
                                      <p:cBhvr>
                                        <p:cTn id="7" dur="500"/>
                                        <p:tgtEl>
                                          <p:spTgt spid="5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77"/>
                                        </p:tgtEl>
                                        <p:attrNameLst>
                                          <p:attrName>style.visibility</p:attrName>
                                        </p:attrNameLst>
                                      </p:cBhvr>
                                      <p:to>
                                        <p:strVal val="visible"/>
                                      </p:to>
                                    </p:set>
                                    <p:animEffect transition="in" filter="fade">
                                      <p:cBhvr>
                                        <p:cTn id="12" dur="500"/>
                                        <p:tgtEl>
                                          <p:spTgt spid="57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76"/>
                                        </p:tgtEl>
                                        <p:attrNameLst>
                                          <p:attrName>style.visibility</p:attrName>
                                        </p:attrNameLst>
                                      </p:cBhvr>
                                      <p:to>
                                        <p:strVal val="visible"/>
                                      </p:to>
                                    </p:set>
                                    <p:animEffect transition="in" filter="fade">
                                      <p:cBhvr>
                                        <p:cTn id="17" dur="500"/>
                                        <p:tgtEl>
                                          <p:spTgt spid="5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52"/>
          <p:cNvSpPr/>
          <p:nvPr/>
        </p:nvSpPr>
        <p:spPr>
          <a:xfrm>
            <a:off x="533400" y="838200"/>
            <a:ext cx="8064500" cy="5105400"/>
          </a:xfrm>
          <a:prstGeom prst="rect">
            <a:avLst/>
          </a:prstGeom>
          <a:noFill/>
          <a:ln w="12700"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593" name="Google Shape;593;p52"/>
          <p:cNvCxnSpPr/>
          <p:nvPr/>
        </p:nvCxnSpPr>
        <p:spPr>
          <a:xfrm>
            <a:off x="4084638" y="1766888"/>
            <a:ext cx="1054100" cy="1587"/>
          </a:xfrm>
          <a:prstGeom prst="straightConnector1">
            <a:avLst/>
          </a:prstGeom>
          <a:noFill/>
          <a:ln w="12700" cap="flat" cmpd="sng">
            <a:solidFill>
              <a:schemeClr val="dk1"/>
            </a:solidFill>
            <a:prstDash val="solid"/>
            <a:round/>
            <a:headEnd type="none" w="med" len="med"/>
            <a:tailEnd type="none" w="med" len="med"/>
          </a:ln>
        </p:spPr>
      </p:cxnSp>
      <p:cxnSp>
        <p:nvCxnSpPr>
          <p:cNvPr id="594" name="Google Shape;594;p52"/>
          <p:cNvCxnSpPr/>
          <p:nvPr/>
        </p:nvCxnSpPr>
        <p:spPr>
          <a:xfrm>
            <a:off x="4160838" y="5043488"/>
            <a:ext cx="901700" cy="1587"/>
          </a:xfrm>
          <a:prstGeom prst="straightConnector1">
            <a:avLst/>
          </a:prstGeom>
          <a:noFill/>
          <a:ln w="12700" cap="flat" cmpd="sng">
            <a:solidFill>
              <a:schemeClr val="dk1"/>
            </a:solidFill>
            <a:prstDash val="solid"/>
            <a:round/>
            <a:headEnd type="none" w="med" len="med"/>
            <a:tailEnd type="none" w="med" len="med"/>
          </a:ln>
        </p:spPr>
      </p:cxnSp>
      <p:cxnSp>
        <p:nvCxnSpPr>
          <p:cNvPr id="595" name="Google Shape;595;p52"/>
          <p:cNvCxnSpPr/>
          <p:nvPr/>
        </p:nvCxnSpPr>
        <p:spPr>
          <a:xfrm flipH="1">
            <a:off x="566738" y="1766888"/>
            <a:ext cx="2679700" cy="1587"/>
          </a:xfrm>
          <a:prstGeom prst="straightConnector1">
            <a:avLst/>
          </a:prstGeom>
          <a:noFill/>
          <a:ln w="12700" cap="flat" cmpd="sng">
            <a:solidFill>
              <a:schemeClr val="dk1"/>
            </a:solidFill>
            <a:prstDash val="solid"/>
            <a:round/>
            <a:headEnd type="none" w="med" len="med"/>
            <a:tailEnd type="none" w="med" len="med"/>
          </a:ln>
        </p:spPr>
      </p:cxnSp>
      <p:cxnSp>
        <p:nvCxnSpPr>
          <p:cNvPr id="596" name="Google Shape;596;p52"/>
          <p:cNvCxnSpPr/>
          <p:nvPr/>
        </p:nvCxnSpPr>
        <p:spPr>
          <a:xfrm rot="10800000" flipH="1">
            <a:off x="3270250" y="852488"/>
            <a:ext cx="1588" cy="5105400"/>
          </a:xfrm>
          <a:prstGeom prst="straightConnector1">
            <a:avLst/>
          </a:prstGeom>
          <a:noFill/>
          <a:ln w="12700" cap="flat" cmpd="sng">
            <a:solidFill>
              <a:schemeClr val="dk1"/>
            </a:solidFill>
            <a:prstDash val="solid"/>
            <a:round/>
            <a:headEnd type="none" w="med" len="med"/>
            <a:tailEnd type="none" w="med" len="med"/>
          </a:ln>
        </p:spPr>
      </p:cxnSp>
      <p:cxnSp>
        <p:nvCxnSpPr>
          <p:cNvPr id="597" name="Google Shape;597;p52"/>
          <p:cNvCxnSpPr/>
          <p:nvPr/>
        </p:nvCxnSpPr>
        <p:spPr>
          <a:xfrm>
            <a:off x="5989638" y="1766888"/>
            <a:ext cx="2654300" cy="1587"/>
          </a:xfrm>
          <a:prstGeom prst="straightConnector1">
            <a:avLst/>
          </a:prstGeom>
          <a:noFill/>
          <a:ln w="12700" cap="flat" cmpd="sng">
            <a:solidFill>
              <a:schemeClr val="dk1"/>
            </a:solidFill>
            <a:prstDash val="solid"/>
            <a:round/>
            <a:headEnd type="none" w="med" len="med"/>
            <a:tailEnd type="none" w="med" len="med"/>
          </a:ln>
        </p:spPr>
      </p:cxnSp>
      <p:cxnSp>
        <p:nvCxnSpPr>
          <p:cNvPr id="598" name="Google Shape;598;p52"/>
          <p:cNvCxnSpPr/>
          <p:nvPr/>
        </p:nvCxnSpPr>
        <p:spPr>
          <a:xfrm>
            <a:off x="5989638" y="5043488"/>
            <a:ext cx="2578100" cy="1587"/>
          </a:xfrm>
          <a:prstGeom prst="straightConnector1">
            <a:avLst/>
          </a:prstGeom>
          <a:noFill/>
          <a:ln w="12700" cap="flat" cmpd="sng">
            <a:solidFill>
              <a:schemeClr val="dk1"/>
            </a:solidFill>
            <a:prstDash val="solid"/>
            <a:round/>
            <a:headEnd type="none" w="med" len="med"/>
            <a:tailEnd type="none" w="med" len="med"/>
          </a:ln>
        </p:spPr>
      </p:cxnSp>
      <p:cxnSp>
        <p:nvCxnSpPr>
          <p:cNvPr id="599" name="Google Shape;599;p52"/>
          <p:cNvCxnSpPr/>
          <p:nvPr/>
        </p:nvCxnSpPr>
        <p:spPr>
          <a:xfrm rot="10800000">
            <a:off x="5937250" y="852488"/>
            <a:ext cx="1588" cy="5105400"/>
          </a:xfrm>
          <a:prstGeom prst="straightConnector1">
            <a:avLst/>
          </a:prstGeom>
          <a:noFill/>
          <a:ln w="12700" cap="flat" cmpd="sng">
            <a:solidFill>
              <a:schemeClr val="dk1"/>
            </a:solidFill>
            <a:prstDash val="solid"/>
            <a:round/>
            <a:headEnd type="none" w="med" len="med"/>
            <a:tailEnd type="none" w="med" len="med"/>
          </a:ln>
        </p:spPr>
      </p:cxnSp>
      <p:sp>
        <p:nvSpPr>
          <p:cNvPr id="600" name="Google Shape;600;p52"/>
          <p:cNvSpPr/>
          <p:nvPr/>
        </p:nvSpPr>
        <p:spPr>
          <a:xfrm>
            <a:off x="1417638" y="3182938"/>
            <a:ext cx="368300" cy="368300"/>
          </a:xfrm>
          <a:prstGeom prst="ellipse">
            <a:avLst/>
          </a:prstGeom>
          <a:solidFill>
            <a:schemeClr val="accent1"/>
          </a:solidFill>
          <a:ln w="12700"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1" name="Google Shape;601;p52"/>
          <p:cNvSpPr/>
          <p:nvPr/>
        </p:nvSpPr>
        <p:spPr>
          <a:xfrm>
            <a:off x="2616200" y="0"/>
            <a:ext cx="1068388" cy="444500"/>
          </a:xfrm>
          <a:prstGeom prst="rect">
            <a:avLst/>
          </a:prstGeom>
          <a:noFill/>
          <a:ln>
            <a:noFill/>
          </a:ln>
        </p:spPr>
        <p:txBody>
          <a:bodyPr spcFirstLastPara="1" wrap="square" lIns="0" tIns="0" rIns="39675" bIns="0" anchor="t" anchorCtr="0">
            <a:spAutoFit/>
          </a:bodyPr>
          <a:lstStyle/>
          <a:p>
            <a:pPr marL="39688" marR="0" lvl="0" indent="0" algn="l" rtl="0">
              <a:spcBef>
                <a:spcPts val="0"/>
              </a:spcBef>
              <a:spcAft>
                <a:spcPts val="0"/>
              </a:spcAft>
              <a:buNone/>
            </a:pPr>
            <a:r>
              <a:rPr lang="en-US" sz="2400" b="1">
                <a:solidFill>
                  <a:schemeClr val="dk1"/>
                </a:solidFill>
                <a:latin typeface="Arial"/>
                <a:ea typeface="Arial"/>
                <a:cs typeface="Arial"/>
                <a:sym typeface="Arial"/>
              </a:rPr>
              <a:t>HOME</a:t>
            </a:r>
            <a:endParaRPr/>
          </a:p>
        </p:txBody>
      </p:sp>
      <p:sp>
        <p:nvSpPr>
          <p:cNvPr id="602" name="Google Shape;602;p52"/>
          <p:cNvSpPr/>
          <p:nvPr/>
        </p:nvSpPr>
        <p:spPr>
          <a:xfrm>
            <a:off x="5740400" y="0"/>
            <a:ext cx="1473200" cy="444500"/>
          </a:xfrm>
          <a:prstGeom prst="rect">
            <a:avLst/>
          </a:prstGeom>
          <a:noFill/>
          <a:ln>
            <a:noFill/>
          </a:ln>
        </p:spPr>
        <p:txBody>
          <a:bodyPr spcFirstLastPara="1" wrap="square" lIns="0" tIns="0" rIns="39675" bIns="0" anchor="t" anchorCtr="0">
            <a:noAutofit/>
          </a:bodyPr>
          <a:lstStyle/>
          <a:p>
            <a:pPr marL="39688" marR="0" lvl="0" indent="0" algn="l" rtl="0">
              <a:spcBef>
                <a:spcPts val="0"/>
              </a:spcBef>
              <a:spcAft>
                <a:spcPts val="0"/>
              </a:spcAft>
              <a:buNone/>
            </a:pPr>
            <a:r>
              <a:rPr lang="en-US" sz="2400" b="1">
                <a:solidFill>
                  <a:schemeClr val="dk1"/>
                </a:solidFill>
                <a:latin typeface="Arial"/>
                <a:ea typeface="Arial"/>
                <a:cs typeface="Arial"/>
                <a:sym typeface="Arial"/>
              </a:rPr>
              <a:t>VISITOR</a:t>
            </a:r>
            <a:endParaRPr/>
          </a:p>
        </p:txBody>
      </p:sp>
      <p:sp>
        <p:nvSpPr>
          <p:cNvPr id="603" name="Google Shape;603;p52"/>
          <p:cNvSpPr/>
          <p:nvPr/>
        </p:nvSpPr>
        <p:spPr>
          <a:xfrm>
            <a:off x="7437438" y="3182938"/>
            <a:ext cx="368300" cy="368300"/>
          </a:xfrm>
          <a:prstGeom prst="ellipse">
            <a:avLst/>
          </a:prstGeom>
          <a:solidFill>
            <a:schemeClr val="accent1"/>
          </a:solidFill>
          <a:ln w="12700"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4" name="Google Shape;604;p52"/>
          <p:cNvSpPr/>
          <p:nvPr/>
        </p:nvSpPr>
        <p:spPr>
          <a:xfrm>
            <a:off x="4313238" y="249238"/>
            <a:ext cx="596900" cy="139700"/>
          </a:xfrm>
          <a:prstGeom prst="rect">
            <a:avLst/>
          </a:prstGeom>
          <a:solidFill>
            <a:schemeClr val="accent1"/>
          </a:solidFill>
          <a:ln w="12700"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605" name="Google Shape;605;p52"/>
          <p:cNvCxnSpPr/>
          <p:nvPr/>
        </p:nvCxnSpPr>
        <p:spPr>
          <a:xfrm rot="10800000" flipH="1">
            <a:off x="3276600" y="25400"/>
            <a:ext cx="1587" cy="850901"/>
          </a:xfrm>
          <a:prstGeom prst="straightConnector1">
            <a:avLst/>
          </a:prstGeom>
          <a:noFill/>
          <a:ln w="12700" cap="flat" cmpd="sng">
            <a:solidFill>
              <a:schemeClr val="dk1"/>
            </a:solidFill>
            <a:prstDash val="solid"/>
            <a:round/>
            <a:headEnd type="none" w="med" len="med"/>
            <a:tailEnd type="none" w="med" len="med"/>
          </a:ln>
        </p:spPr>
      </p:cxnSp>
      <p:cxnSp>
        <p:nvCxnSpPr>
          <p:cNvPr id="606" name="Google Shape;606;p52"/>
          <p:cNvCxnSpPr/>
          <p:nvPr/>
        </p:nvCxnSpPr>
        <p:spPr>
          <a:xfrm rot="10800000" flipH="1">
            <a:off x="5943600" y="-25400"/>
            <a:ext cx="1587" cy="850901"/>
          </a:xfrm>
          <a:prstGeom prst="straightConnector1">
            <a:avLst/>
          </a:prstGeom>
          <a:noFill/>
          <a:ln w="12700" cap="flat" cmpd="sng">
            <a:solidFill>
              <a:schemeClr val="dk1"/>
            </a:solidFill>
            <a:prstDash val="solid"/>
            <a:round/>
            <a:headEnd type="none" w="med" len="med"/>
            <a:tailEnd type="none" w="med" len="med"/>
          </a:ln>
        </p:spPr>
      </p:cxnSp>
      <p:sp>
        <p:nvSpPr>
          <p:cNvPr id="607" name="Google Shape;607;p52"/>
          <p:cNvSpPr/>
          <p:nvPr/>
        </p:nvSpPr>
        <p:spPr>
          <a:xfrm>
            <a:off x="2255838" y="325438"/>
            <a:ext cx="1358900" cy="63500"/>
          </a:xfrm>
          <a:prstGeom prst="rect">
            <a:avLst/>
          </a:prstGeom>
          <a:solidFill>
            <a:schemeClr val="accent1"/>
          </a:solidFill>
          <a:ln w="12700"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8" name="Google Shape;608;p52"/>
          <p:cNvSpPr/>
          <p:nvPr/>
        </p:nvSpPr>
        <p:spPr>
          <a:xfrm>
            <a:off x="5837238" y="325438"/>
            <a:ext cx="1587500" cy="63500"/>
          </a:xfrm>
          <a:prstGeom prst="rect">
            <a:avLst/>
          </a:prstGeom>
          <a:solidFill>
            <a:schemeClr val="accent1"/>
          </a:solidFill>
          <a:ln w="12700"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609" name="Google Shape;609;p52"/>
          <p:cNvCxnSpPr/>
          <p:nvPr/>
        </p:nvCxnSpPr>
        <p:spPr>
          <a:xfrm rot="10800000" flipH="1">
            <a:off x="2660650" y="547688"/>
            <a:ext cx="1588" cy="304800"/>
          </a:xfrm>
          <a:prstGeom prst="straightConnector1">
            <a:avLst/>
          </a:prstGeom>
          <a:noFill/>
          <a:ln w="12700" cap="flat" cmpd="sng">
            <a:solidFill>
              <a:schemeClr val="dk1"/>
            </a:solidFill>
            <a:prstDash val="solid"/>
            <a:round/>
            <a:headEnd type="none" w="med" len="med"/>
            <a:tailEnd type="none" w="med" len="med"/>
          </a:ln>
        </p:spPr>
      </p:cxnSp>
      <p:cxnSp>
        <p:nvCxnSpPr>
          <p:cNvPr id="610" name="Google Shape;610;p52"/>
          <p:cNvCxnSpPr/>
          <p:nvPr/>
        </p:nvCxnSpPr>
        <p:spPr>
          <a:xfrm rot="10800000" flipH="1">
            <a:off x="6623050" y="547688"/>
            <a:ext cx="1588" cy="304800"/>
          </a:xfrm>
          <a:prstGeom prst="straightConnector1">
            <a:avLst/>
          </a:prstGeom>
          <a:noFill/>
          <a:ln w="12700" cap="flat" cmpd="sng">
            <a:solidFill>
              <a:schemeClr val="dk1"/>
            </a:solidFill>
            <a:prstDash val="solid"/>
            <a:round/>
            <a:headEnd type="none" w="med" len="med"/>
            <a:tailEnd type="none" w="med" len="med"/>
          </a:ln>
        </p:spPr>
      </p:cxnSp>
      <p:cxnSp>
        <p:nvCxnSpPr>
          <p:cNvPr id="611" name="Google Shape;611;p52"/>
          <p:cNvCxnSpPr/>
          <p:nvPr/>
        </p:nvCxnSpPr>
        <p:spPr>
          <a:xfrm rot="10800000">
            <a:off x="4608513" y="852488"/>
            <a:ext cx="1587" cy="5105400"/>
          </a:xfrm>
          <a:prstGeom prst="straightConnector1">
            <a:avLst/>
          </a:prstGeom>
          <a:noFill/>
          <a:ln w="12700" cap="flat" cmpd="sng">
            <a:solidFill>
              <a:schemeClr val="dk1"/>
            </a:solidFill>
            <a:prstDash val="solid"/>
            <a:round/>
            <a:headEnd type="none" w="med" len="med"/>
            <a:tailEnd type="none" w="med" len="med"/>
          </a:ln>
        </p:spPr>
      </p:cxnSp>
      <p:cxnSp>
        <p:nvCxnSpPr>
          <p:cNvPr id="612" name="Google Shape;612;p52"/>
          <p:cNvCxnSpPr/>
          <p:nvPr/>
        </p:nvCxnSpPr>
        <p:spPr>
          <a:xfrm flipH="1">
            <a:off x="566738" y="5043488"/>
            <a:ext cx="2679700" cy="1587"/>
          </a:xfrm>
          <a:prstGeom prst="straightConnector1">
            <a:avLst/>
          </a:prstGeom>
          <a:noFill/>
          <a:ln w="12700" cap="flat" cmpd="sng">
            <a:solidFill>
              <a:schemeClr val="dk1"/>
            </a:solidFill>
            <a:prstDash val="solid"/>
            <a:round/>
            <a:headEnd type="none" w="med" len="med"/>
            <a:tailEnd type="none" w="med" len="med"/>
          </a:ln>
        </p:spPr>
      </p:cxnSp>
      <p:grpSp>
        <p:nvGrpSpPr>
          <p:cNvPr id="613" name="Google Shape;613;p52"/>
          <p:cNvGrpSpPr/>
          <p:nvPr/>
        </p:nvGrpSpPr>
        <p:grpSpPr>
          <a:xfrm>
            <a:off x="527050" y="623888"/>
            <a:ext cx="76200" cy="228600"/>
            <a:chOff x="0" y="0"/>
            <a:chExt cx="48" cy="144"/>
          </a:xfrm>
        </p:grpSpPr>
        <p:sp>
          <p:nvSpPr>
            <p:cNvPr id="614" name="Google Shape;614;p52"/>
            <p:cNvSpPr/>
            <p:nvPr/>
          </p:nvSpPr>
          <p:spPr>
            <a:xfrm>
              <a:off x="0" y="0"/>
              <a:ext cx="48" cy="144"/>
            </a:xfrm>
            <a:custGeom>
              <a:avLst/>
              <a:gdLst/>
              <a:ahLst/>
              <a:cxnLst/>
              <a:rect l="l" t="t" r="r" b="b"/>
              <a:pathLst>
                <a:path w="21600" h="21600" extrusionOk="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F9900"/>
            </a:solid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5" name="Google Shape;615;p52"/>
            <p:cNvSpPr/>
            <p:nvPr/>
          </p:nvSpPr>
          <p:spPr>
            <a:xfrm>
              <a:off x="0" y="0"/>
              <a:ext cx="48" cy="36"/>
            </a:xfrm>
            <a:custGeom>
              <a:avLst/>
              <a:gdLst/>
              <a:ahLst/>
              <a:cxnLst/>
              <a:rect l="l" t="t"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FAD3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6" name="Google Shape;616;p52"/>
            <p:cNvSpPr/>
            <p:nvPr/>
          </p:nvSpPr>
          <p:spPr>
            <a:xfrm>
              <a:off x="0" y="18"/>
              <a:ext cx="48" cy="18"/>
            </a:xfrm>
            <a:custGeom>
              <a:avLst/>
              <a:gdLst/>
              <a:ahLst/>
              <a:cxnLst/>
              <a:rect l="l" t="t" r="r" b="b"/>
              <a:pathLst>
                <a:path w="21600" h="21600" extrusionOk="0">
                  <a:moveTo>
                    <a:pt x="0" y="0"/>
                  </a:moveTo>
                  <a:cubicBezTo>
                    <a:pt x="0" y="11929"/>
                    <a:pt x="4835" y="21600"/>
                    <a:pt x="10800" y="21600"/>
                  </a:cubicBezTo>
                  <a:cubicBezTo>
                    <a:pt x="16765" y="21600"/>
                    <a:pt x="21600" y="11929"/>
                    <a:pt x="21600" y="0"/>
                  </a:cubicBezTo>
                </a:path>
              </a:pathLst>
            </a:custGeom>
            <a:no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617" name="Google Shape;617;p52"/>
          <p:cNvGrpSpPr/>
          <p:nvPr/>
        </p:nvGrpSpPr>
        <p:grpSpPr>
          <a:xfrm>
            <a:off x="4565650" y="5729288"/>
            <a:ext cx="76200" cy="228600"/>
            <a:chOff x="0" y="0"/>
            <a:chExt cx="48" cy="144"/>
          </a:xfrm>
        </p:grpSpPr>
        <p:sp>
          <p:nvSpPr>
            <p:cNvPr id="618" name="Google Shape;618;p52"/>
            <p:cNvSpPr/>
            <p:nvPr/>
          </p:nvSpPr>
          <p:spPr>
            <a:xfrm>
              <a:off x="0" y="0"/>
              <a:ext cx="48" cy="144"/>
            </a:xfrm>
            <a:custGeom>
              <a:avLst/>
              <a:gdLst/>
              <a:ahLst/>
              <a:cxnLst/>
              <a:rect l="l" t="t" r="r" b="b"/>
              <a:pathLst>
                <a:path w="21600" h="21600" extrusionOk="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F9900"/>
            </a:solid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9" name="Google Shape;619;p52"/>
            <p:cNvSpPr/>
            <p:nvPr/>
          </p:nvSpPr>
          <p:spPr>
            <a:xfrm>
              <a:off x="0" y="0"/>
              <a:ext cx="48" cy="36"/>
            </a:xfrm>
            <a:custGeom>
              <a:avLst/>
              <a:gdLst/>
              <a:ahLst/>
              <a:cxnLst/>
              <a:rect l="l" t="t"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FAD3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0" name="Google Shape;620;p52"/>
            <p:cNvSpPr/>
            <p:nvPr/>
          </p:nvSpPr>
          <p:spPr>
            <a:xfrm>
              <a:off x="0" y="18"/>
              <a:ext cx="48" cy="18"/>
            </a:xfrm>
            <a:custGeom>
              <a:avLst/>
              <a:gdLst/>
              <a:ahLst/>
              <a:cxnLst/>
              <a:rect l="l" t="t" r="r" b="b"/>
              <a:pathLst>
                <a:path w="21600" h="21600" extrusionOk="0">
                  <a:moveTo>
                    <a:pt x="0" y="0"/>
                  </a:moveTo>
                  <a:cubicBezTo>
                    <a:pt x="0" y="11929"/>
                    <a:pt x="4835" y="21600"/>
                    <a:pt x="10800" y="21600"/>
                  </a:cubicBezTo>
                  <a:cubicBezTo>
                    <a:pt x="16765" y="21600"/>
                    <a:pt x="21600" y="11929"/>
                    <a:pt x="21600" y="0"/>
                  </a:cubicBezTo>
                </a:path>
              </a:pathLst>
            </a:custGeom>
            <a:no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621" name="Google Shape;621;p52"/>
          <p:cNvGrpSpPr/>
          <p:nvPr/>
        </p:nvGrpSpPr>
        <p:grpSpPr>
          <a:xfrm>
            <a:off x="3276600" y="609600"/>
            <a:ext cx="76200" cy="228600"/>
            <a:chOff x="0" y="0"/>
            <a:chExt cx="48" cy="144"/>
          </a:xfrm>
        </p:grpSpPr>
        <p:sp>
          <p:nvSpPr>
            <p:cNvPr id="622" name="Google Shape;622;p52"/>
            <p:cNvSpPr/>
            <p:nvPr/>
          </p:nvSpPr>
          <p:spPr>
            <a:xfrm>
              <a:off x="0" y="0"/>
              <a:ext cx="48" cy="144"/>
            </a:xfrm>
            <a:custGeom>
              <a:avLst/>
              <a:gdLst/>
              <a:ahLst/>
              <a:cxnLst/>
              <a:rect l="l" t="t" r="r" b="b"/>
              <a:pathLst>
                <a:path w="21600" h="21600" extrusionOk="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F9900"/>
            </a:solid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3" name="Google Shape;623;p52"/>
            <p:cNvSpPr/>
            <p:nvPr/>
          </p:nvSpPr>
          <p:spPr>
            <a:xfrm>
              <a:off x="0" y="0"/>
              <a:ext cx="48" cy="36"/>
            </a:xfrm>
            <a:custGeom>
              <a:avLst/>
              <a:gdLst/>
              <a:ahLst/>
              <a:cxnLst/>
              <a:rect l="l" t="t"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FAD3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4" name="Google Shape;624;p52"/>
            <p:cNvSpPr/>
            <p:nvPr/>
          </p:nvSpPr>
          <p:spPr>
            <a:xfrm>
              <a:off x="0" y="18"/>
              <a:ext cx="48" cy="18"/>
            </a:xfrm>
            <a:custGeom>
              <a:avLst/>
              <a:gdLst/>
              <a:ahLst/>
              <a:cxnLst/>
              <a:rect l="l" t="t" r="r" b="b"/>
              <a:pathLst>
                <a:path w="21600" h="21600" extrusionOk="0">
                  <a:moveTo>
                    <a:pt x="0" y="0"/>
                  </a:moveTo>
                  <a:cubicBezTo>
                    <a:pt x="0" y="11929"/>
                    <a:pt x="4835" y="21600"/>
                    <a:pt x="10800" y="21600"/>
                  </a:cubicBezTo>
                  <a:cubicBezTo>
                    <a:pt x="16765" y="21600"/>
                    <a:pt x="21600" y="11929"/>
                    <a:pt x="21600" y="0"/>
                  </a:cubicBezTo>
                </a:path>
              </a:pathLst>
            </a:custGeom>
            <a:no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625" name="Google Shape;625;p52"/>
          <p:cNvGrpSpPr/>
          <p:nvPr/>
        </p:nvGrpSpPr>
        <p:grpSpPr>
          <a:xfrm>
            <a:off x="5867400" y="609600"/>
            <a:ext cx="76200" cy="228600"/>
            <a:chOff x="0" y="0"/>
            <a:chExt cx="48" cy="144"/>
          </a:xfrm>
        </p:grpSpPr>
        <p:sp>
          <p:nvSpPr>
            <p:cNvPr id="626" name="Google Shape;626;p52"/>
            <p:cNvSpPr/>
            <p:nvPr/>
          </p:nvSpPr>
          <p:spPr>
            <a:xfrm>
              <a:off x="0" y="0"/>
              <a:ext cx="48" cy="144"/>
            </a:xfrm>
            <a:custGeom>
              <a:avLst/>
              <a:gdLst/>
              <a:ahLst/>
              <a:cxnLst/>
              <a:rect l="l" t="t" r="r" b="b"/>
              <a:pathLst>
                <a:path w="21600" h="21600" extrusionOk="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F9900"/>
            </a:solid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7" name="Google Shape;627;p52"/>
            <p:cNvSpPr/>
            <p:nvPr/>
          </p:nvSpPr>
          <p:spPr>
            <a:xfrm>
              <a:off x="0" y="0"/>
              <a:ext cx="48" cy="36"/>
            </a:xfrm>
            <a:custGeom>
              <a:avLst/>
              <a:gdLst/>
              <a:ahLst/>
              <a:cxnLst/>
              <a:rect l="l" t="t"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FAD3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8" name="Google Shape;628;p52"/>
            <p:cNvSpPr/>
            <p:nvPr/>
          </p:nvSpPr>
          <p:spPr>
            <a:xfrm>
              <a:off x="0" y="18"/>
              <a:ext cx="48" cy="18"/>
            </a:xfrm>
            <a:custGeom>
              <a:avLst/>
              <a:gdLst/>
              <a:ahLst/>
              <a:cxnLst/>
              <a:rect l="l" t="t" r="r" b="b"/>
              <a:pathLst>
                <a:path w="21600" h="21600" extrusionOk="0">
                  <a:moveTo>
                    <a:pt x="0" y="0"/>
                  </a:moveTo>
                  <a:cubicBezTo>
                    <a:pt x="0" y="11929"/>
                    <a:pt x="4835" y="21600"/>
                    <a:pt x="10800" y="21600"/>
                  </a:cubicBezTo>
                  <a:cubicBezTo>
                    <a:pt x="16765" y="21600"/>
                    <a:pt x="21600" y="11929"/>
                    <a:pt x="21600" y="0"/>
                  </a:cubicBezTo>
                </a:path>
              </a:pathLst>
            </a:custGeom>
            <a:no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629" name="Google Shape;629;p52"/>
          <p:cNvGrpSpPr/>
          <p:nvPr/>
        </p:nvGrpSpPr>
        <p:grpSpPr>
          <a:xfrm>
            <a:off x="8604250" y="623888"/>
            <a:ext cx="76200" cy="228600"/>
            <a:chOff x="0" y="0"/>
            <a:chExt cx="48" cy="144"/>
          </a:xfrm>
        </p:grpSpPr>
        <p:sp>
          <p:nvSpPr>
            <p:cNvPr id="630" name="Google Shape;630;p52"/>
            <p:cNvSpPr/>
            <p:nvPr/>
          </p:nvSpPr>
          <p:spPr>
            <a:xfrm>
              <a:off x="0" y="0"/>
              <a:ext cx="48" cy="144"/>
            </a:xfrm>
            <a:custGeom>
              <a:avLst/>
              <a:gdLst/>
              <a:ahLst/>
              <a:cxnLst/>
              <a:rect l="l" t="t" r="r" b="b"/>
              <a:pathLst>
                <a:path w="21600" h="21600" extrusionOk="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F9900"/>
            </a:solid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1" name="Google Shape;631;p52"/>
            <p:cNvSpPr/>
            <p:nvPr/>
          </p:nvSpPr>
          <p:spPr>
            <a:xfrm>
              <a:off x="0" y="0"/>
              <a:ext cx="48" cy="36"/>
            </a:xfrm>
            <a:custGeom>
              <a:avLst/>
              <a:gdLst/>
              <a:ahLst/>
              <a:cxnLst/>
              <a:rect l="l" t="t"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FAD3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2" name="Google Shape;632;p52"/>
            <p:cNvSpPr/>
            <p:nvPr/>
          </p:nvSpPr>
          <p:spPr>
            <a:xfrm>
              <a:off x="0" y="18"/>
              <a:ext cx="48" cy="18"/>
            </a:xfrm>
            <a:custGeom>
              <a:avLst/>
              <a:gdLst/>
              <a:ahLst/>
              <a:cxnLst/>
              <a:rect l="l" t="t" r="r" b="b"/>
              <a:pathLst>
                <a:path w="21600" h="21600" extrusionOk="0">
                  <a:moveTo>
                    <a:pt x="0" y="0"/>
                  </a:moveTo>
                  <a:cubicBezTo>
                    <a:pt x="0" y="11929"/>
                    <a:pt x="4835" y="21600"/>
                    <a:pt x="10800" y="21600"/>
                  </a:cubicBezTo>
                  <a:cubicBezTo>
                    <a:pt x="16765" y="21600"/>
                    <a:pt x="21600" y="11929"/>
                    <a:pt x="21600" y="0"/>
                  </a:cubicBezTo>
                </a:path>
              </a:pathLst>
            </a:custGeom>
            <a:no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633" name="Google Shape;633;p52"/>
          <p:cNvGrpSpPr/>
          <p:nvPr/>
        </p:nvGrpSpPr>
        <p:grpSpPr>
          <a:xfrm>
            <a:off x="8604250" y="5729288"/>
            <a:ext cx="76200" cy="228600"/>
            <a:chOff x="0" y="0"/>
            <a:chExt cx="48" cy="144"/>
          </a:xfrm>
        </p:grpSpPr>
        <p:sp>
          <p:nvSpPr>
            <p:cNvPr id="634" name="Google Shape;634;p52"/>
            <p:cNvSpPr/>
            <p:nvPr/>
          </p:nvSpPr>
          <p:spPr>
            <a:xfrm>
              <a:off x="0" y="0"/>
              <a:ext cx="48" cy="144"/>
            </a:xfrm>
            <a:custGeom>
              <a:avLst/>
              <a:gdLst/>
              <a:ahLst/>
              <a:cxnLst/>
              <a:rect l="l" t="t" r="r" b="b"/>
              <a:pathLst>
                <a:path w="21600" h="21600" extrusionOk="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F9900"/>
            </a:solid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5" name="Google Shape;635;p52"/>
            <p:cNvSpPr/>
            <p:nvPr/>
          </p:nvSpPr>
          <p:spPr>
            <a:xfrm>
              <a:off x="0" y="0"/>
              <a:ext cx="48" cy="36"/>
            </a:xfrm>
            <a:custGeom>
              <a:avLst/>
              <a:gdLst/>
              <a:ahLst/>
              <a:cxnLst/>
              <a:rect l="l" t="t"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FAD3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6" name="Google Shape;636;p52"/>
            <p:cNvSpPr/>
            <p:nvPr/>
          </p:nvSpPr>
          <p:spPr>
            <a:xfrm>
              <a:off x="0" y="18"/>
              <a:ext cx="48" cy="18"/>
            </a:xfrm>
            <a:custGeom>
              <a:avLst/>
              <a:gdLst/>
              <a:ahLst/>
              <a:cxnLst/>
              <a:rect l="l" t="t" r="r" b="b"/>
              <a:pathLst>
                <a:path w="21600" h="21600" extrusionOk="0">
                  <a:moveTo>
                    <a:pt x="0" y="0"/>
                  </a:moveTo>
                  <a:cubicBezTo>
                    <a:pt x="0" y="11929"/>
                    <a:pt x="4835" y="21600"/>
                    <a:pt x="10800" y="21600"/>
                  </a:cubicBezTo>
                  <a:cubicBezTo>
                    <a:pt x="16765" y="21600"/>
                    <a:pt x="21600" y="11929"/>
                    <a:pt x="21600" y="0"/>
                  </a:cubicBezTo>
                </a:path>
              </a:pathLst>
            </a:custGeom>
            <a:no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637" name="Google Shape;637;p52"/>
          <p:cNvGrpSpPr/>
          <p:nvPr/>
        </p:nvGrpSpPr>
        <p:grpSpPr>
          <a:xfrm>
            <a:off x="527050" y="5729288"/>
            <a:ext cx="76200" cy="228600"/>
            <a:chOff x="0" y="0"/>
            <a:chExt cx="48" cy="144"/>
          </a:xfrm>
        </p:grpSpPr>
        <p:sp>
          <p:nvSpPr>
            <p:cNvPr id="638" name="Google Shape;638;p52"/>
            <p:cNvSpPr/>
            <p:nvPr/>
          </p:nvSpPr>
          <p:spPr>
            <a:xfrm>
              <a:off x="0" y="0"/>
              <a:ext cx="48" cy="144"/>
            </a:xfrm>
            <a:custGeom>
              <a:avLst/>
              <a:gdLst/>
              <a:ahLst/>
              <a:cxnLst/>
              <a:rect l="l" t="t" r="r" b="b"/>
              <a:pathLst>
                <a:path w="21600" h="21600" extrusionOk="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F9900"/>
            </a:solid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9" name="Google Shape;639;p52"/>
            <p:cNvSpPr/>
            <p:nvPr/>
          </p:nvSpPr>
          <p:spPr>
            <a:xfrm>
              <a:off x="0" y="0"/>
              <a:ext cx="48" cy="36"/>
            </a:xfrm>
            <a:custGeom>
              <a:avLst/>
              <a:gdLst/>
              <a:ahLst/>
              <a:cxnLst/>
              <a:rect l="l" t="t"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FAD3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0" name="Google Shape;640;p52"/>
            <p:cNvSpPr/>
            <p:nvPr/>
          </p:nvSpPr>
          <p:spPr>
            <a:xfrm>
              <a:off x="0" y="18"/>
              <a:ext cx="48" cy="18"/>
            </a:xfrm>
            <a:custGeom>
              <a:avLst/>
              <a:gdLst/>
              <a:ahLst/>
              <a:cxnLst/>
              <a:rect l="l" t="t" r="r" b="b"/>
              <a:pathLst>
                <a:path w="21600" h="21600" extrusionOk="0">
                  <a:moveTo>
                    <a:pt x="0" y="0"/>
                  </a:moveTo>
                  <a:cubicBezTo>
                    <a:pt x="0" y="11929"/>
                    <a:pt x="4835" y="21600"/>
                    <a:pt x="10800" y="21600"/>
                  </a:cubicBezTo>
                  <a:cubicBezTo>
                    <a:pt x="16765" y="21600"/>
                    <a:pt x="21600" y="11929"/>
                    <a:pt x="21600" y="0"/>
                  </a:cubicBezTo>
                </a:path>
              </a:pathLst>
            </a:custGeom>
            <a:no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641" name="Google Shape;641;p52"/>
          <p:cNvSpPr/>
          <p:nvPr/>
        </p:nvSpPr>
        <p:spPr>
          <a:xfrm>
            <a:off x="2740025" y="377825"/>
            <a:ext cx="703263" cy="279400"/>
          </a:xfrm>
          <a:prstGeom prst="rect">
            <a:avLst/>
          </a:prstGeom>
          <a:noFill/>
          <a:ln>
            <a:noFill/>
          </a:ln>
        </p:spPr>
        <p:txBody>
          <a:bodyPr spcFirstLastPara="1" wrap="square" lIns="0" tIns="0" rIns="39675" bIns="0" anchor="t" anchorCtr="0">
            <a:spAutoFit/>
          </a:bodyPr>
          <a:lstStyle/>
          <a:p>
            <a:pPr marL="39688" marR="0" lvl="0" indent="0" algn="l" rtl="0">
              <a:spcBef>
                <a:spcPts val="0"/>
              </a:spcBef>
              <a:spcAft>
                <a:spcPts val="0"/>
              </a:spcAft>
              <a:buNone/>
            </a:pPr>
            <a:r>
              <a:rPr lang="en-US" sz="1200">
                <a:solidFill>
                  <a:schemeClr val="dk1"/>
                </a:solidFill>
                <a:latin typeface="Calibri"/>
                <a:ea typeface="Calibri"/>
                <a:cs typeface="Calibri"/>
                <a:sym typeface="Calibri"/>
              </a:rPr>
              <a:t>XXXXX</a:t>
            </a:r>
            <a:endParaRPr/>
          </a:p>
        </p:txBody>
      </p:sp>
      <p:sp>
        <p:nvSpPr>
          <p:cNvPr id="642" name="Google Shape;642;p52"/>
          <p:cNvSpPr/>
          <p:nvPr/>
        </p:nvSpPr>
        <p:spPr>
          <a:xfrm>
            <a:off x="5559425" y="377825"/>
            <a:ext cx="703263" cy="279400"/>
          </a:xfrm>
          <a:prstGeom prst="rect">
            <a:avLst/>
          </a:prstGeom>
          <a:noFill/>
          <a:ln>
            <a:noFill/>
          </a:ln>
        </p:spPr>
        <p:txBody>
          <a:bodyPr spcFirstLastPara="1" wrap="square" lIns="0" tIns="0" rIns="39675" bIns="0" anchor="t" anchorCtr="0">
            <a:spAutoFit/>
          </a:bodyPr>
          <a:lstStyle/>
          <a:p>
            <a:pPr marL="39688" marR="0" lvl="0" indent="0" algn="l" rtl="0">
              <a:spcBef>
                <a:spcPts val="0"/>
              </a:spcBef>
              <a:spcAft>
                <a:spcPts val="0"/>
              </a:spcAft>
              <a:buNone/>
            </a:pPr>
            <a:r>
              <a:rPr lang="en-US" sz="1200">
                <a:solidFill>
                  <a:schemeClr val="dk1"/>
                </a:solidFill>
                <a:latin typeface="Calibri"/>
                <a:ea typeface="Calibri"/>
                <a:cs typeface="Calibri"/>
                <a:sym typeface="Calibri"/>
              </a:rPr>
              <a:t>OOOOO</a:t>
            </a:r>
            <a:endParaRPr/>
          </a:p>
        </p:txBody>
      </p:sp>
      <p:cxnSp>
        <p:nvCxnSpPr>
          <p:cNvPr id="643" name="Google Shape;643;p52"/>
          <p:cNvCxnSpPr/>
          <p:nvPr/>
        </p:nvCxnSpPr>
        <p:spPr>
          <a:xfrm rot="10800000" flipH="1">
            <a:off x="5943600" y="1746250"/>
            <a:ext cx="1588" cy="3365500"/>
          </a:xfrm>
          <a:prstGeom prst="straightConnector1">
            <a:avLst/>
          </a:prstGeom>
          <a:noFill/>
          <a:ln w="12700" cap="flat" cmpd="sng">
            <a:solidFill>
              <a:schemeClr val="dk1"/>
            </a:solidFill>
            <a:prstDash val="solid"/>
            <a:round/>
            <a:headEnd type="none" w="med" len="med"/>
            <a:tailEnd type="none" w="med" len="med"/>
          </a:ln>
        </p:spPr>
      </p:cxnSp>
      <p:cxnSp>
        <p:nvCxnSpPr>
          <p:cNvPr id="644" name="Google Shape;644;p52"/>
          <p:cNvCxnSpPr/>
          <p:nvPr/>
        </p:nvCxnSpPr>
        <p:spPr>
          <a:xfrm rot="10800000" flipH="1">
            <a:off x="5943600" y="908050"/>
            <a:ext cx="1588" cy="850900"/>
          </a:xfrm>
          <a:prstGeom prst="straightConnector1">
            <a:avLst/>
          </a:prstGeom>
          <a:noFill/>
          <a:ln w="12700" cap="flat" cmpd="sng">
            <a:solidFill>
              <a:schemeClr val="dk1"/>
            </a:solidFill>
            <a:prstDash val="solid"/>
            <a:round/>
            <a:headEnd type="none" w="med" len="med"/>
            <a:tailEnd type="none" w="med" len="med"/>
          </a:ln>
        </p:spPr>
      </p:cxnSp>
      <p:cxnSp>
        <p:nvCxnSpPr>
          <p:cNvPr id="645" name="Google Shape;645;p52"/>
          <p:cNvCxnSpPr/>
          <p:nvPr/>
        </p:nvCxnSpPr>
        <p:spPr>
          <a:xfrm rot="10800000" flipH="1">
            <a:off x="5943600" y="5022850"/>
            <a:ext cx="1588" cy="1003300"/>
          </a:xfrm>
          <a:prstGeom prst="straightConnector1">
            <a:avLst/>
          </a:prstGeom>
          <a:noFill/>
          <a:ln w="12700" cap="flat" cmpd="sng">
            <a:solidFill>
              <a:schemeClr val="dk1"/>
            </a:solidFill>
            <a:prstDash val="solid"/>
            <a:round/>
            <a:headEnd type="none" w="med" len="med"/>
            <a:tailEnd type="none" w="med" len="med"/>
          </a:ln>
        </p:spPr>
      </p:cxnSp>
      <p:cxnSp>
        <p:nvCxnSpPr>
          <p:cNvPr id="646" name="Google Shape;646;p52"/>
          <p:cNvCxnSpPr/>
          <p:nvPr/>
        </p:nvCxnSpPr>
        <p:spPr>
          <a:xfrm rot="10800000" flipH="1">
            <a:off x="5943600" y="1365250"/>
            <a:ext cx="1588" cy="469900"/>
          </a:xfrm>
          <a:prstGeom prst="straightConnector1">
            <a:avLst/>
          </a:prstGeom>
          <a:noFill/>
          <a:ln w="12700" cap="flat" cmpd="sng">
            <a:solidFill>
              <a:schemeClr val="dk1"/>
            </a:solidFill>
            <a:prstDash val="solid"/>
            <a:round/>
            <a:headEnd type="none" w="med" len="med"/>
            <a:tailEnd type="none" w="med" len="med"/>
          </a:ln>
        </p:spPr>
      </p:cxnSp>
      <p:cxnSp>
        <p:nvCxnSpPr>
          <p:cNvPr id="647" name="Google Shape;647;p52"/>
          <p:cNvCxnSpPr/>
          <p:nvPr/>
        </p:nvCxnSpPr>
        <p:spPr>
          <a:xfrm rot="10800000" flipH="1">
            <a:off x="2667000" y="527050"/>
            <a:ext cx="1588" cy="317500"/>
          </a:xfrm>
          <a:prstGeom prst="straightConnector1">
            <a:avLst/>
          </a:prstGeom>
          <a:noFill/>
          <a:ln w="12700" cap="flat" cmpd="sng">
            <a:solidFill>
              <a:schemeClr val="dk1"/>
            </a:solidFill>
            <a:prstDash val="solid"/>
            <a:round/>
            <a:headEnd type="none" w="med" len="med"/>
            <a:tailEnd type="none" w="med" len="med"/>
          </a:ln>
        </p:spPr>
      </p:cxnSp>
      <p:sp>
        <p:nvSpPr>
          <p:cNvPr id="648" name="Google Shape;648;p52"/>
          <p:cNvSpPr/>
          <p:nvPr/>
        </p:nvSpPr>
        <p:spPr>
          <a:xfrm flipH="1">
            <a:off x="3200400" y="3505200"/>
            <a:ext cx="673100" cy="203949"/>
          </a:xfrm>
          <a:prstGeom prst="rightArrow">
            <a:avLst>
              <a:gd name="adj1" fmla="val 50000"/>
              <a:gd name="adj2" fmla="val 115228"/>
            </a:avLst>
          </a:prstGeom>
          <a:solidFill>
            <a:schemeClr val="accent1"/>
          </a:solidFill>
          <a:ln w="12700"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9" name="Google Shape;649;p52"/>
          <p:cNvSpPr/>
          <p:nvPr/>
        </p:nvSpPr>
        <p:spPr>
          <a:xfrm>
            <a:off x="3962400" y="4724400"/>
            <a:ext cx="393700" cy="254000"/>
          </a:xfrm>
          <a:prstGeom prst="rect">
            <a:avLst/>
          </a:prstGeom>
          <a:noFill/>
          <a:ln>
            <a:noFill/>
          </a:ln>
        </p:spPr>
        <p:txBody>
          <a:bodyPr spcFirstLastPara="1" wrap="square" lIns="0" tIns="0" rIns="40625" bIns="0" anchor="t" anchorCtr="0">
            <a:noAutofit/>
          </a:bodyPr>
          <a:lstStyle/>
          <a:p>
            <a:pPr marL="39688" marR="0" lvl="0" indent="0" algn="l" rtl="0">
              <a:spcBef>
                <a:spcPts val="0"/>
              </a:spcBef>
              <a:spcAft>
                <a:spcPts val="0"/>
              </a:spcAft>
              <a:buNone/>
            </a:pPr>
            <a:r>
              <a:rPr lang="en-US" sz="1100">
                <a:solidFill>
                  <a:schemeClr val="dk1"/>
                </a:solidFill>
                <a:latin typeface="Calibri"/>
                <a:ea typeface="Calibri"/>
                <a:cs typeface="Calibri"/>
                <a:sym typeface="Calibri"/>
              </a:rPr>
              <a:t> </a:t>
            </a:r>
            <a:endParaRPr/>
          </a:p>
        </p:txBody>
      </p:sp>
      <p:grpSp>
        <p:nvGrpSpPr>
          <p:cNvPr id="650" name="Google Shape;650;p52"/>
          <p:cNvGrpSpPr/>
          <p:nvPr/>
        </p:nvGrpSpPr>
        <p:grpSpPr>
          <a:xfrm>
            <a:off x="5137022" y="2289945"/>
            <a:ext cx="1041500" cy="903804"/>
            <a:chOff x="4737100" y="2984500"/>
            <a:chExt cx="1041500" cy="903959"/>
          </a:xfrm>
        </p:grpSpPr>
        <p:sp>
          <p:nvSpPr>
            <p:cNvPr id="651" name="Google Shape;651;p52"/>
            <p:cNvSpPr/>
            <p:nvPr/>
          </p:nvSpPr>
          <p:spPr>
            <a:xfrm>
              <a:off x="4876800" y="3672978"/>
              <a:ext cx="901800" cy="215481"/>
            </a:xfrm>
            <a:prstGeom prst="rect">
              <a:avLst/>
            </a:prstGeom>
            <a:noFill/>
            <a:ln>
              <a:noFill/>
            </a:ln>
          </p:spPr>
          <p:txBody>
            <a:bodyPr spcFirstLastPara="1" wrap="square" lIns="0" tIns="0" rIns="40625" bIns="0" anchor="ctr" anchorCtr="0">
              <a:spAutoFit/>
            </a:bodyPr>
            <a:lstStyle/>
            <a:p>
              <a:pPr marL="39688" marR="0" lvl="0" indent="0" algn="ctr" rtl="0">
                <a:spcBef>
                  <a:spcPts val="0"/>
                </a:spcBef>
                <a:spcAft>
                  <a:spcPts val="0"/>
                </a:spcAft>
                <a:buNone/>
              </a:pPr>
              <a:endParaRPr dirty="0"/>
            </a:p>
          </p:txBody>
        </p:sp>
        <p:pic>
          <p:nvPicPr>
            <p:cNvPr id="652" name="Google Shape;652;p52"/>
            <p:cNvPicPr preferRelativeResize="0"/>
            <p:nvPr/>
          </p:nvPicPr>
          <p:blipFill rotWithShape="1">
            <a:blip r:embed="rId3">
              <a:alphaModFix/>
            </a:blip>
            <a:srcRect/>
            <a:stretch/>
          </p:blipFill>
          <p:spPr>
            <a:xfrm>
              <a:off x="4737100" y="2984500"/>
              <a:ext cx="587375" cy="609600"/>
            </a:xfrm>
            <a:prstGeom prst="rect">
              <a:avLst/>
            </a:prstGeom>
            <a:noFill/>
            <a:ln>
              <a:noFill/>
            </a:ln>
          </p:spPr>
        </p:pic>
      </p:grpSp>
      <p:grpSp>
        <p:nvGrpSpPr>
          <p:cNvPr id="653" name="Google Shape;653;p52"/>
          <p:cNvGrpSpPr/>
          <p:nvPr/>
        </p:nvGrpSpPr>
        <p:grpSpPr>
          <a:xfrm>
            <a:off x="3122614" y="1161515"/>
            <a:ext cx="587375" cy="898525"/>
            <a:chOff x="3827463" y="893763"/>
            <a:chExt cx="587375" cy="898525"/>
          </a:xfrm>
        </p:grpSpPr>
        <p:pic>
          <p:nvPicPr>
            <p:cNvPr id="654" name="Google Shape;654;p52"/>
            <p:cNvPicPr preferRelativeResize="0"/>
            <p:nvPr/>
          </p:nvPicPr>
          <p:blipFill rotWithShape="1">
            <a:blip r:embed="rId3">
              <a:alphaModFix/>
            </a:blip>
            <a:srcRect/>
            <a:stretch/>
          </p:blipFill>
          <p:spPr>
            <a:xfrm>
              <a:off x="3827463" y="1182688"/>
              <a:ext cx="587375" cy="609600"/>
            </a:xfrm>
            <a:prstGeom prst="rect">
              <a:avLst/>
            </a:prstGeom>
            <a:noFill/>
            <a:ln>
              <a:noFill/>
            </a:ln>
          </p:spPr>
        </p:pic>
        <p:sp>
          <p:nvSpPr>
            <p:cNvPr id="655" name="Google Shape;655;p52"/>
            <p:cNvSpPr/>
            <p:nvPr/>
          </p:nvSpPr>
          <p:spPr>
            <a:xfrm>
              <a:off x="4079875" y="893763"/>
              <a:ext cx="81432" cy="246221"/>
            </a:xfrm>
            <a:prstGeom prst="rect">
              <a:avLst/>
            </a:prstGeom>
            <a:noFill/>
            <a:ln>
              <a:noFill/>
            </a:ln>
          </p:spPr>
          <p:txBody>
            <a:bodyPr spcFirstLastPara="1" wrap="square" lIns="0" tIns="0" rIns="40625" bIns="0" anchor="t" anchorCtr="0">
              <a:spAutoFit/>
            </a:bodyPr>
            <a:lstStyle/>
            <a:p>
              <a:pPr marL="39688" marR="0" lvl="0" indent="0" algn="l" rtl="0">
                <a:spcBef>
                  <a:spcPts val="0"/>
                </a:spcBef>
                <a:spcAft>
                  <a:spcPts val="0"/>
                </a:spcAft>
                <a:buNone/>
              </a:pPr>
              <a:endParaRPr sz="1600" b="1">
                <a:solidFill>
                  <a:schemeClr val="dk1"/>
                </a:solidFill>
                <a:latin typeface="Calibri"/>
                <a:ea typeface="Calibri"/>
                <a:cs typeface="Calibri"/>
                <a:sym typeface="Calibri"/>
              </a:endParaRPr>
            </a:p>
          </p:txBody>
        </p:sp>
      </p:grpSp>
      <p:grpSp>
        <p:nvGrpSpPr>
          <p:cNvPr id="656" name="Google Shape;656;p52"/>
          <p:cNvGrpSpPr/>
          <p:nvPr/>
        </p:nvGrpSpPr>
        <p:grpSpPr>
          <a:xfrm>
            <a:off x="3931615" y="3023289"/>
            <a:ext cx="792785" cy="883623"/>
            <a:chOff x="4978400" y="4572000"/>
            <a:chExt cx="792207" cy="883623"/>
          </a:xfrm>
        </p:grpSpPr>
        <p:pic>
          <p:nvPicPr>
            <p:cNvPr id="657" name="Google Shape;657;p52"/>
            <p:cNvPicPr preferRelativeResize="0"/>
            <p:nvPr/>
          </p:nvPicPr>
          <p:blipFill rotWithShape="1">
            <a:blip r:embed="rId4">
              <a:alphaModFix/>
            </a:blip>
            <a:srcRect/>
            <a:stretch/>
          </p:blipFill>
          <p:spPr>
            <a:xfrm>
              <a:off x="4978400" y="4572000"/>
              <a:ext cx="587375" cy="609600"/>
            </a:xfrm>
            <a:prstGeom prst="rect">
              <a:avLst/>
            </a:prstGeom>
            <a:noFill/>
            <a:ln>
              <a:noFill/>
            </a:ln>
          </p:spPr>
        </p:pic>
        <p:sp>
          <p:nvSpPr>
            <p:cNvPr id="658" name="Google Shape;658;p52"/>
            <p:cNvSpPr/>
            <p:nvPr/>
          </p:nvSpPr>
          <p:spPr>
            <a:xfrm>
              <a:off x="5181453" y="5240179"/>
              <a:ext cx="589154" cy="215444"/>
            </a:xfrm>
            <a:prstGeom prst="rect">
              <a:avLst/>
            </a:prstGeom>
            <a:noFill/>
            <a:ln>
              <a:noFill/>
            </a:ln>
          </p:spPr>
          <p:txBody>
            <a:bodyPr spcFirstLastPara="1" wrap="square" lIns="0" tIns="0" rIns="40625" bIns="0" anchor="t" anchorCtr="0">
              <a:spAutoFit/>
            </a:bodyPr>
            <a:lstStyle/>
            <a:p>
              <a:pPr marL="39688" marR="0" lvl="0" indent="0" algn="l" rtl="0">
                <a:spcBef>
                  <a:spcPts val="0"/>
                </a:spcBef>
                <a:spcAft>
                  <a:spcPts val="0"/>
                </a:spcAft>
                <a:buNone/>
              </a:pPr>
              <a:endParaRPr dirty="0"/>
            </a:p>
          </p:txBody>
        </p:sp>
      </p:grpSp>
      <p:sp>
        <p:nvSpPr>
          <p:cNvPr id="659" name="Google Shape;659;p52"/>
          <p:cNvSpPr/>
          <p:nvPr/>
        </p:nvSpPr>
        <p:spPr>
          <a:xfrm>
            <a:off x="768734" y="811037"/>
            <a:ext cx="2251898" cy="492443"/>
          </a:xfrm>
          <a:prstGeom prst="rect">
            <a:avLst/>
          </a:prstGeom>
          <a:noFill/>
          <a:ln>
            <a:noFill/>
          </a:ln>
        </p:spPr>
        <p:txBody>
          <a:bodyPr spcFirstLastPara="1" wrap="square" lIns="0" tIns="0" rIns="40625" bIns="0" anchor="t" anchorCtr="0">
            <a:spAutoFit/>
          </a:bodyPr>
          <a:lstStyle/>
          <a:p>
            <a:pPr marL="39688" marR="0" lvl="0" indent="0" algn="l" rtl="0">
              <a:spcBef>
                <a:spcPts val="0"/>
              </a:spcBef>
              <a:spcAft>
                <a:spcPts val="0"/>
              </a:spcAft>
              <a:buNone/>
            </a:pPr>
            <a:r>
              <a:rPr lang="en-US" sz="1600" b="1" u="sng" dirty="0">
                <a:solidFill>
                  <a:schemeClr val="dk1"/>
                </a:solidFill>
                <a:latin typeface="Times New Roman"/>
                <a:ea typeface="Times New Roman"/>
                <a:cs typeface="Times New Roman"/>
                <a:sym typeface="Times New Roman"/>
              </a:rPr>
              <a:t>Lead right becomes Lead</a:t>
            </a:r>
            <a:endParaRPr dirty="0"/>
          </a:p>
          <a:p>
            <a:pPr marL="39688" marR="0" lvl="0" indent="0" algn="l" rtl="0">
              <a:spcBef>
                <a:spcPts val="0"/>
              </a:spcBef>
              <a:spcAft>
                <a:spcPts val="0"/>
              </a:spcAft>
              <a:buNone/>
            </a:pPr>
            <a:r>
              <a:rPr lang="en-US" sz="1600" b="1" dirty="0">
                <a:solidFill>
                  <a:schemeClr val="dk1"/>
                </a:solidFill>
                <a:latin typeface="Times New Roman"/>
                <a:ea typeface="Times New Roman"/>
                <a:cs typeface="Times New Roman"/>
                <a:sym typeface="Times New Roman"/>
              </a:rPr>
              <a:t> - has goal line &amp;end line</a:t>
            </a:r>
            <a:endParaRPr dirty="0"/>
          </a:p>
        </p:txBody>
      </p:sp>
      <p:sp>
        <p:nvSpPr>
          <p:cNvPr id="660" name="Google Shape;660;p52"/>
          <p:cNvSpPr/>
          <p:nvPr/>
        </p:nvSpPr>
        <p:spPr>
          <a:xfrm>
            <a:off x="847725" y="4743969"/>
            <a:ext cx="2781300" cy="1003300"/>
          </a:xfrm>
          <a:prstGeom prst="rect">
            <a:avLst/>
          </a:prstGeom>
          <a:noFill/>
          <a:ln>
            <a:noFill/>
          </a:ln>
        </p:spPr>
        <p:txBody>
          <a:bodyPr spcFirstLastPara="1" wrap="square" lIns="0" tIns="0" rIns="40625" bIns="0" anchor="t" anchorCtr="0">
            <a:noAutofit/>
          </a:bodyPr>
          <a:lstStyle/>
          <a:p>
            <a:pPr marL="39688" marR="0" lvl="0" indent="0" algn="l" rtl="0">
              <a:spcBef>
                <a:spcPts val="0"/>
              </a:spcBef>
              <a:spcAft>
                <a:spcPts val="0"/>
              </a:spcAft>
              <a:buNone/>
            </a:pPr>
            <a:r>
              <a:rPr lang="en-US" sz="1600" b="1" u="sng" dirty="0">
                <a:solidFill>
                  <a:schemeClr val="dk1"/>
                </a:solidFill>
                <a:latin typeface="Times New Roman"/>
                <a:ea typeface="Times New Roman"/>
                <a:cs typeface="Times New Roman"/>
                <a:sym typeface="Times New Roman"/>
              </a:rPr>
              <a:t>Single-Side</a:t>
            </a:r>
            <a:endParaRPr dirty="0"/>
          </a:p>
          <a:p>
            <a:pPr marL="39688" marR="0" lvl="0" indent="0" algn="l" rtl="0">
              <a:spcBef>
                <a:spcPts val="0"/>
              </a:spcBef>
              <a:spcAft>
                <a:spcPts val="0"/>
              </a:spcAft>
              <a:buNone/>
            </a:pPr>
            <a:r>
              <a:rPr lang="en-US" sz="1600" dirty="0">
                <a:solidFill>
                  <a:schemeClr val="dk1"/>
                </a:solidFill>
                <a:latin typeface="Times New Roman"/>
                <a:ea typeface="Times New Roman"/>
                <a:cs typeface="Times New Roman"/>
                <a:sym typeface="Times New Roman"/>
              </a:rPr>
              <a:t>   - </a:t>
            </a:r>
            <a:r>
              <a:rPr lang="en-US" sz="1600" b="1" dirty="0">
                <a:solidFill>
                  <a:schemeClr val="dk1"/>
                </a:solidFill>
                <a:latin typeface="Times New Roman"/>
                <a:ea typeface="Times New Roman"/>
                <a:cs typeface="Times New Roman"/>
                <a:sym typeface="Times New Roman"/>
              </a:rPr>
              <a:t>don’t stop at cone!</a:t>
            </a:r>
            <a:endParaRPr dirty="0"/>
          </a:p>
          <a:p>
            <a:pPr marL="39688" marR="0" lvl="0" indent="0" algn="l" rtl="0">
              <a:spcBef>
                <a:spcPts val="0"/>
              </a:spcBef>
              <a:spcAft>
                <a:spcPts val="0"/>
              </a:spcAft>
              <a:buNone/>
            </a:pPr>
            <a:r>
              <a:rPr lang="en-US" sz="1600" b="1" dirty="0">
                <a:solidFill>
                  <a:schemeClr val="dk1"/>
                </a:solidFill>
                <a:latin typeface="Times New Roman"/>
                <a:ea typeface="Times New Roman"/>
                <a:cs typeface="Times New Roman"/>
                <a:sym typeface="Times New Roman"/>
              </a:rPr>
              <a:t>   - 20/10-second counts</a:t>
            </a:r>
            <a:endParaRPr dirty="0"/>
          </a:p>
          <a:p>
            <a:pPr marL="39688" marR="0" lvl="0" indent="0" algn="l" rtl="0">
              <a:spcBef>
                <a:spcPts val="0"/>
              </a:spcBef>
              <a:spcAft>
                <a:spcPts val="0"/>
              </a:spcAft>
              <a:buNone/>
            </a:pPr>
            <a:r>
              <a:rPr lang="en-US" sz="1600" b="1" dirty="0">
                <a:solidFill>
                  <a:schemeClr val="dk1"/>
                </a:solidFill>
                <a:latin typeface="Times New Roman"/>
                <a:ea typeface="Times New Roman"/>
                <a:cs typeface="Times New Roman"/>
                <a:sym typeface="Times New Roman"/>
              </a:rPr>
              <a:t>   - help on questionable goal</a:t>
            </a:r>
            <a:endParaRPr dirty="0"/>
          </a:p>
        </p:txBody>
      </p:sp>
      <p:sp>
        <p:nvSpPr>
          <p:cNvPr id="661" name="Google Shape;661;p52"/>
          <p:cNvSpPr/>
          <p:nvPr/>
        </p:nvSpPr>
        <p:spPr>
          <a:xfrm>
            <a:off x="5905500" y="1270794"/>
            <a:ext cx="2590800" cy="1905000"/>
          </a:xfrm>
          <a:prstGeom prst="rect">
            <a:avLst/>
          </a:prstGeom>
          <a:noFill/>
          <a:ln>
            <a:noFill/>
          </a:ln>
        </p:spPr>
        <p:txBody>
          <a:bodyPr spcFirstLastPara="1" wrap="square" lIns="0" tIns="0" rIns="40625" bIns="0" anchor="t" anchorCtr="0">
            <a:noAutofit/>
          </a:bodyPr>
          <a:lstStyle/>
          <a:p>
            <a:pPr marL="39688" marR="0" lvl="0" indent="0" algn="l" rtl="0">
              <a:spcBef>
                <a:spcPts val="0"/>
              </a:spcBef>
              <a:spcAft>
                <a:spcPts val="0"/>
              </a:spcAft>
              <a:buNone/>
            </a:pPr>
            <a:r>
              <a:rPr lang="en-US" sz="1600" b="1" u="sng" dirty="0">
                <a:solidFill>
                  <a:schemeClr val="dk1"/>
                </a:solidFill>
                <a:latin typeface="Times New Roman"/>
                <a:ea typeface="Times New Roman"/>
                <a:cs typeface="Times New Roman"/>
                <a:sym typeface="Times New Roman"/>
              </a:rPr>
              <a:t>Lead Left becomes Trail</a:t>
            </a:r>
            <a:endParaRPr dirty="0"/>
          </a:p>
          <a:p>
            <a:pPr marL="39688" marR="0" lvl="0" indent="0" algn="l" rtl="0">
              <a:spcBef>
                <a:spcPts val="0"/>
              </a:spcBef>
              <a:spcAft>
                <a:spcPts val="0"/>
              </a:spcAft>
              <a:buNone/>
            </a:pPr>
            <a:r>
              <a:rPr lang="en-US" sz="1600" dirty="0">
                <a:solidFill>
                  <a:schemeClr val="dk1"/>
                </a:solidFill>
                <a:latin typeface="Times New Roman"/>
                <a:ea typeface="Times New Roman"/>
                <a:cs typeface="Times New Roman"/>
                <a:sym typeface="Times New Roman"/>
              </a:rPr>
              <a:t> </a:t>
            </a:r>
            <a:r>
              <a:rPr lang="en-US" sz="1600" b="1" dirty="0">
                <a:solidFill>
                  <a:schemeClr val="dk1"/>
                </a:solidFill>
                <a:latin typeface="Times New Roman"/>
                <a:ea typeface="Times New Roman"/>
                <a:cs typeface="Times New Roman"/>
                <a:sym typeface="Times New Roman"/>
              </a:rPr>
              <a:t> - determine possession</a:t>
            </a:r>
            <a:endParaRPr dirty="0"/>
          </a:p>
          <a:p>
            <a:pPr marL="39688" marR="0" lvl="0" indent="0" algn="l" rtl="0">
              <a:spcBef>
                <a:spcPts val="0"/>
              </a:spcBef>
              <a:spcAft>
                <a:spcPts val="0"/>
              </a:spcAft>
              <a:buNone/>
            </a:pPr>
            <a:r>
              <a:rPr lang="en-US" sz="1600" b="1" dirty="0">
                <a:solidFill>
                  <a:schemeClr val="dk1"/>
                </a:solidFill>
                <a:latin typeface="Times New Roman"/>
                <a:ea typeface="Times New Roman"/>
                <a:cs typeface="Times New Roman"/>
                <a:sym typeface="Times New Roman"/>
              </a:rPr>
              <a:t>   - sweep box</a:t>
            </a:r>
            <a:endParaRPr dirty="0"/>
          </a:p>
          <a:p>
            <a:pPr marL="39688" marR="0" lvl="0" indent="0" algn="l" rtl="0">
              <a:spcBef>
                <a:spcPts val="0"/>
              </a:spcBef>
              <a:spcAft>
                <a:spcPts val="0"/>
              </a:spcAft>
              <a:buNone/>
            </a:pPr>
            <a:r>
              <a:rPr lang="en-US" sz="1600" b="1" dirty="0">
                <a:solidFill>
                  <a:schemeClr val="dk1"/>
                </a:solidFill>
                <a:latin typeface="Times New Roman"/>
                <a:ea typeface="Times New Roman"/>
                <a:cs typeface="Times New Roman"/>
                <a:sym typeface="Times New Roman"/>
              </a:rPr>
              <a:t>   - jog into play</a:t>
            </a:r>
            <a:endParaRPr dirty="0"/>
          </a:p>
          <a:p>
            <a:pPr marL="39688" marR="0" lvl="0" indent="0" algn="l" rtl="0">
              <a:spcBef>
                <a:spcPts val="0"/>
              </a:spcBef>
              <a:spcAft>
                <a:spcPts val="0"/>
              </a:spcAft>
              <a:buNone/>
            </a:pPr>
            <a:r>
              <a:rPr lang="en-US" sz="1600" b="1" dirty="0">
                <a:solidFill>
                  <a:schemeClr val="dk1"/>
                </a:solidFill>
                <a:latin typeface="Times New Roman"/>
                <a:ea typeface="Times New Roman"/>
                <a:cs typeface="Times New Roman"/>
                <a:sym typeface="Times New Roman"/>
              </a:rPr>
              <a:t>   - </a:t>
            </a:r>
            <a:r>
              <a:rPr lang="en-US" sz="1600" b="1" dirty="0">
                <a:solidFill>
                  <a:srgbClr val="FC0128"/>
                </a:solidFill>
                <a:latin typeface="Times New Roman"/>
                <a:ea typeface="Times New Roman"/>
                <a:cs typeface="Times New Roman"/>
                <a:sym typeface="Times New Roman"/>
              </a:rPr>
              <a:t>If FO violation, restart       play quickly.</a:t>
            </a:r>
            <a:endParaRPr dirty="0"/>
          </a:p>
          <a:p>
            <a:pPr marL="39688" marR="0" lvl="0" indent="0" algn="l" rtl="0">
              <a:spcBef>
                <a:spcPts val="0"/>
              </a:spcBef>
              <a:spcAft>
                <a:spcPts val="0"/>
              </a:spcAft>
              <a:buNone/>
            </a:pPr>
            <a:endParaRPr sz="1600" b="1" dirty="0">
              <a:solidFill>
                <a:srgbClr val="FC0128"/>
              </a:solidFill>
              <a:latin typeface="Calibri"/>
              <a:ea typeface="Calibri"/>
              <a:cs typeface="Calibri"/>
              <a:sym typeface="Calibri"/>
            </a:endParaRPr>
          </a:p>
          <a:p>
            <a:pPr marL="39688" marR="0" lvl="0" indent="0" algn="l" rtl="0">
              <a:spcBef>
                <a:spcPts val="0"/>
              </a:spcBef>
              <a:spcAft>
                <a:spcPts val="0"/>
              </a:spcAft>
              <a:buNone/>
            </a:pPr>
            <a:r>
              <a:rPr lang="en-US" sz="1600" b="1" dirty="0">
                <a:solidFill>
                  <a:schemeClr val="dk1"/>
                </a:solidFill>
                <a:latin typeface="Calibri"/>
                <a:ea typeface="Calibri"/>
                <a:cs typeface="Calibri"/>
                <a:sym typeface="Calibri"/>
              </a:rPr>
              <a:t>   </a:t>
            </a:r>
            <a:endParaRPr dirty="0"/>
          </a:p>
        </p:txBody>
      </p:sp>
      <p:sp>
        <p:nvSpPr>
          <p:cNvPr id="662" name="Google Shape;662;p52"/>
          <p:cNvSpPr txBox="1">
            <a:spLocks noGrp="1"/>
          </p:cNvSpPr>
          <p:nvPr>
            <p:ph type="title"/>
          </p:nvPr>
        </p:nvSpPr>
        <p:spPr>
          <a:xfrm>
            <a:off x="-228600" y="76200"/>
            <a:ext cx="2814638" cy="533400"/>
          </a:xfrm>
          <a:prstGeom prst="rect">
            <a:avLst/>
          </a:prstGeom>
          <a:noFill/>
          <a:ln>
            <a:noFill/>
          </a:ln>
        </p:spPr>
        <p:txBody>
          <a:bodyPr spcFirstLastPara="1" wrap="square" lIns="91425" tIns="45700" rIns="40625" bIns="45700" anchor="t" anchorCtr="0">
            <a:normAutofit/>
          </a:bodyPr>
          <a:lstStyle/>
          <a:p>
            <a:pPr marL="0" lvl="0" indent="0" algn="ctr" rtl="0">
              <a:spcBef>
                <a:spcPts val="0"/>
              </a:spcBef>
              <a:spcAft>
                <a:spcPts val="0"/>
              </a:spcAft>
              <a:buClr>
                <a:srgbClr val="FF0000"/>
              </a:buClr>
              <a:buSzPts val="2000"/>
              <a:buFont typeface="Calibri"/>
              <a:buNone/>
            </a:pPr>
            <a:r>
              <a:rPr lang="en-US" sz="2000" b="1">
                <a:solidFill>
                  <a:srgbClr val="FF0000"/>
                </a:solidFill>
              </a:rPr>
              <a:t>Ball moves to left</a:t>
            </a:r>
            <a:endParaRPr/>
          </a:p>
        </p:txBody>
      </p:sp>
      <p:sp>
        <p:nvSpPr>
          <p:cNvPr id="665" name="Google Shape;665;p52"/>
          <p:cNvSpPr txBox="1"/>
          <p:nvPr/>
        </p:nvSpPr>
        <p:spPr>
          <a:xfrm>
            <a:off x="3429000" y="3581400"/>
            <a:ext cx="5267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Ball</a:t>
            </a:r>
            <a:endParaRPr/>
          </a:p>
        </p:txBody>
      </p:sp>
      <p:sp>
        <p:nvSpPr>
          <p:cNvPr id="666" name="Google Shape;666;p5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Face – Offs </a:t>
            </a:r>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61"/>
                                        </p:tgtEl>
                                        <p:attrNameLst>
                                          <p:attrName>style.visibility</p:attrName>
                                        </p:attrNameLst>
                                      </p:cBhvr>
                                      <p:to>
                                        <p:strVal val="visible"/>
                                      </p:to>
                                    </p:set>
                                    <p:animEffect transition="in" filter="fade">
                                      <p:cBhvr>
                                        <p:cTn id="7" dur="500"/>
                                        <p:tgtEl>
                                          <p:spTgt spid="6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59"/>
                                        </p:tgtEl>
                                        <p:attrNameLst>
                                          <p:attrName>style.visibility</p:attrName>
                                        </p:attrNameLst>
                                      </p:cBhvr>
                                      <p:to>
                                        <p:strVal val="visible"/>
                                      </p:to>
                                    </p:set>
                                    <p:animEffect transition="in" filter="fade">
                                      <p:cBhvr>
                                        <p:cTn id="12" dur="500"/>
                                        <p:tgtEl>
                                          <p:spTgt spid="65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60"/>
                                        </p:tgtEl>
                                        <p:attrNameLst>
                                          <p:attrName>style.visibility</p:attrName>
                                        </p:attrNameLst>
                                      </p:cBhvr>
                                      <p:to>
                                        <p:strVal val="visible"/>
                                      </p:to>
                                    </p:set>
                                    <p:animEffect transition="in" filter="fade">
                                      <p:cBhvr>
                                        <p:cTn id="17" dur="500"/>
                                        <p:tgtEl>
                                          <p:spTgt spid="660"/>
                                        </p:tgtEl>
                                      </p:cBhvr>
                                    </p:animEffect>
                                  </p:childTnLst>
                                </p:cTn>
                              </p:par>
                            </p:childTnLst>
                          </p:cTn>
                        </p:par>
                      </p:childTnLst>
                    </p:cTn>
                  </p:par>
                  <p:par>
                    <p:cTn id="18" fill="hold">
                      <p:stCondLst>
                        <p:cond delay="indefinite"/>
                      </p:stCondLst>
                      <p:childTnLst>
                        <p:par>
                          <p:cTn id="19" fill="hold">
                            <p:stCondLst>
                              <p:cond delay="0"/>
                            </p:stCondLst>
                            <p:childTnLst>
                              <p:par>
                                <p:cTn id="20" presetID="0" presetClass="path" presetSubtype="0" accel="50000" decel="50000" fill="hold" nodeType="clickEffect">
                                  <p:stCondLst>
                                    <p:cond delay="0"/>
                                  </p:stCondLst>
                                  <p:childTnLst>
                                    <p:animMotion origin="layout" path="M -0.03212 0.00857 L -0.19844 0.14514 " pathEditMode="relative" ptsTypes="AA">
                                      <p:cBhvr>
                                        <p:cTn id="21" dur="2000" fill="hold"/>
                                        <p:tgtEl>
                                          <p:spTgt spid="653"/>
                                        </p:tgtEl>
                                        <p:attrNameLst>
                                          <p:attrName>ppt_x</p:attrName>
                                          <p:attrName>ppt_y</p:attrName>
                                        </p:attrNameLst>
                                      </p:cBhvr>
                                    </p:animMotion>
                                  </p:childTnLst>
                                </p:cTn>
                              </p:par>
                              <p:par>
                                <p:cTn id="22" presetID="0" presetClass="path" presetSubtype="0" accel="50000" decel="50000" fill="hold" nodeType="withEffect">
                                  <p:stCondLst>
                                    <p:cond delay="0"/>
                                  </p:stCondLst>
                                  <p:childTnLst>
                                    <p:animMotion origin="layout" path="M -0.01996 -0.0037 C -0.03767 0.07755 -0.0552 0.1588 -0.0934 0.17732 C -0.13159 0.19607 -0.2493 0.1081 -0.2493 0.1081 L -0.2493 0.1081 " pathEditMode="relative" ptsTypes="AAAA">
                                      <p:cBhvr>
                                        <p:cTn id="23" dur="2000" fill="hold"/>
                                        <p:tgtEl>
                                          <p:spTgt spid="656"/>
                                        </p:tgtEl>
                                        <p:attrNameLst>
                                          <p:attrName>ppt_x</p:attrName>
                                          <p:attrName>ppt_y</p:attrName>
                                        </p:attrNameLst>
                                      </p:cBhvr>
                                    </p:animMotion>
                                  </p:childTnLst>
                                </p:cTn>
                              </p:par>
                              <p:par>
                                <p:cTn id="24" presetID="0" presetClass="path" presetSubtype="0" accel="50000" decel="50000" fill="hold" nodeType="withEffect">
                                  <p:stCondLst>
                                    <p:cond delay="0"/>
                                  </p:stCondLst>
                                  <p:childTnLst>
                                    <p:animMotion origin="layout" path="M -0.02951 -0.06921 C -0.01476 -0.14491 -0.00017 -0.2206 -0.02413 -0.25764 C -0.04809 -0.29468 -0.14323 -0.31898 -0.17344 -0.29144 C -0.20365 -0.26389 -0.20538 -0.09236 -0.20538 -0.09236 L -0.20538 -0.09236 " pathEditMode="relative" ptsTypes="AAAAA">
                                      <p:cBhvr>
                                        <p:cTn id="25" dur="2000" fill="hold"/>
                                        <p:tgtEl>
                                          <p:spTgt spid="65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53"/>
          <p:cNvSpPr/>
          <p:nvPr/>
        </p:nvSpPr>
        <p:spPr>
          <a:xfrm>
            <a:off x="579438" y="852488"/>
            <a:ext cx="8064500" cy="5105400"/>
          </a:xfrm>
          <a:prstGeom prst="rect">
            <a:avLst/>
          </a:prstGeom>
          <a:noFill/>
          <a:ln w="12700"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672" name="Google Shape;672;p53"/>
          <p:cNvCxnSpPr/>
          <p:nvPr/>
        </p:nvCxnSpPr>
        <p:spPr>
          <a:xfrm>
            <a:off x="4084638" y="1766888"/>
            <a:ext cx="1054100" cy="1587"/>
          </a:xfrm>
          <a:prstGeom prst="straightConnector1">
            <a:avLst/>
          </a:prstGeom>
          <a:noFill/>
          <a:ln w="12700" cap="flat" cmpd="sng">
            <a:solidFill>
              <a:schemeClr val="dk1"/>
            </a:solidFill>
            <a:prstDash val="solid"/>
            <a:round/>
            <a:headEnd type="none" w="med" len="med"/>
            <a:tailEnd type="none" w="med" len="med"/>
          </a:ln>
        </p:spPr>
      </p:cxnSp>
      <p:cxnSp>
        <p:nvCxnSpPr>
          <p:cNvPr id="673" name="Google Shape;673;p53"/>
          <p:cNvCxnSpPr/>
          <p:nvPr/>
        </p:nvCxnSpPr>
        <p:spPr>
          <a:xfrm>
            <a:off x="4160838" y="5043488"/>
            <a:ext cx="901700" cy="1587"/>
          </a:xfrm>
          <a:prstGeom prst="straightConnector1">
            <a:avLst/>
          </a:prstGeom>
          <a:noFill/>
          <a:ln w="12700" cap="flat" cmpd="sng">
            <a:solidFill>
              <a:schemeClr val="dk1"/>
            </a:solidFill>
            <a:prstDash val="solid"/>
            <a:round/>
            <a:headEnd type="none" w="med" len="med"/>
            <a:tailEnd type="none" w="med" len="med"/>
          </a:ln>
        </p:spPr>
      </p:cxnSp>
      <p:cxnSp>
        <p:nvCxnSpPr>
          <p:cNvPr id="674" name="Google Shape;674;p53"/>
          <p:cNvCxnSpPr/>
          <p:nvPr/>
        </p:nvCxnSpPr>
        <p:spPr>
          <a:xfrm flipH="1">
            <a:off x="566738" y="1766888"/>
            <a:ext cx="2679700" cy="1587"/>
          </a:xfrm>
          <a:prstGeom prst="straightConnector1">
            <a:avLst/>
          </a:prstGeom>
          <a:noFill/>
          <a:ln w="12700" cap="flat" cmpd="sng">
            <a:solidFill>
              <a:schemeClr val="dk1"/>
            </a:solidFill>
            <a:prstDash val="solid"/>
            <a:round/>
            <a:headEnd type="none" w="med" len="med"/>
            <a:tailEnd type="none" w="med" len="med"/>
          </a:ln>
        </p:spPr>
      </p:cxnSp>
      <p:cxnSp>
        <p:nvCxnSpPr>
          <p:cNvPr id="675" name="Google Shape;675;p53"/>
          <p:cNvCxnSpPr/>
          <p:nvPr/>
        </p:nvCxnSpPr>
        <p:spPr>
          <a:xfrm rot="10800000" flipH="1">
            <a:off x="3270250" y="852488"/>
            <a:ext cx="1588" cy="5105400"/>
          </a:xfrm>
          <a:prstGeom prst="straightConnector1">
            <a:avLst/>
          </a:prstGeom>
          <a:noFill/>
          <a:ln w="12700" cap="flat" cmpd="sng">
            <a:solidFill>
              <a:schemeClr val="dk1"/>
            </a:solidFill>
            <a:prstDash val="solid"/>
            <a:round/>
            <a:headEnd type="none" w="med" len="med"/>
            <a:tailEnd type="none" w="med" len="med"/>
          </a:ln>
        </p:spPr>
      </p:cxnSp>
      <p:cxnSp>
        <p:nvCxnSpPr>
          <p:cNvPr id="676" name="Google Shape;676;p53"/>
          <p:cNvCxnSpPr/>
          <p:nvPr/>
        </p:nvCxnSpPr>
        <p:spPr>
          <a:xfrm>
            <a:off x="5989638" y="1766888"/>
            <a:ext cx="2654300" cy="1587"/>
          </a:xfrm>
          <a:prstGeom prst="straightConnector1">
            <a:avLst/>
          </a:prstGeom>
          <a:noFill/>
          <a:ln w="12700" cap="flat" cmpd="sng">
            <a:solidFill>
              <a:schemeClr val="dk1"/>
            </a:solidFill>
            <a:prstDash val="solid"/>
            <a:round/>
            <a:headEnd type="none" w="med" len="med"/>
            <a:tailEnd type="none" w="med" len="med"/>
          </a:ln>
        </p:spPr>
      </p:cxnSp>
      <p:cxnSp>
        <p:nvCxnSpPr>
          <p:cNvPr id="677" name="Google Shape;677;p53"/>
          <p:cNvCxnSpPr/>
          <p:nvPr/>
        </p:nvCxnSpPr>
        <p:spPr>
          <a:xfrm>
            <a:off x="5989638" y="5043488"/>
            <a:ext cx="2578100" cy="1587"/>
          </a:xfrm>
          <a:prstGeom prst="straightConnector1">
            <a:avLst/>
          </a:prstGeom>
          <a:noFill/>
          <a:ln w="12700" cap="flat" cmpd="sng">
            <a:solidFill>
              <a:schemeClr val="dk1"/>
            </a:solidFill>
            <a:prstDash val="solid"/>
            <a:round/>
            <a:headEnd type="none" w="med" len="med"/>
            <a:tailEnd type="none" w="med" len="med"/>
          </a:ln>
        </p:spPr>
      </p:cxnSp>
      <p:cxnSp>
        <p:nvCxnSpPr>
          <p:cNvPr id="678" name="Google Shape;678;p53"/>
          <p:cNvCxnSpPr/>
          <p:nvPr/>
        </p:nvCxnSpPr>
        <p:spPr>
          <a:xfrm rot="10800000">
            <a:off x="5937250" y="852488"/>
            <a:ext cx="1588" cy="5105400"/>
          </a:xfrm>
          <a:prstGeom prst="straightConnector1">
            <a:avLst/>
          </a:prstGeom>
          <a:noFill/>
          <a:ln w="12700" cap="flat" cmpd="sng">
            <a:solidFill>
              <a:schemeClr val="dk1"/>
            </a:solidFill>
            <a:prstDash val="solid"/>
            <a:round/>
            <a:headEnd type="none" w="med" len="med"/>
            <a:tailEnd type="none" w="med" len="med"/>
          </a:ln>
        </p:spPr>
      </p:cxnSp>
      <p:sp>
        <p:nvSpPr>
          <p:cNvPr id="679" name="Google Shape;679;p53"/>
          <p:cNvSpPr/>
          <p:nvPr/>
        </p:nvSpPr>
        <p:spPr>
          <a:xfrm>
            <a:off x="1417638" y="3182938"/>
            <a:ext cx="368300" cy="368300"/>
          </a:xfrm>
          <a:prstGeom prst="ellipse">
            <a:avLst/>
          </a:prstGeom>
          <a:solidFill>
            <a:schemeClr val="accent1"/>
          </a:solidFill>
          <a:ln w="12700"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0" name="Google Shape;680;p53"/>
          <p:cNvSpPr/>
          <p:nvPr/>
        </p:nvSpPr>
        <p:spPr>
          <a:xfrm>
            <a:off x="2616200" y="0"/>
            <a:ext cx="1068388" cy="444500"/>
          </a:xfrm>
          <a:prstGeom prst="rect">
            <a:avLst/>
          </a:prstGeom>
          <a:noFill/>
          <a:ln>
            <a:noFill/>
          </a:ln>
        </p:spPr>
        <p:txBody>
          <a:bodyPr spcFirstLastPara="1" wrap="square" lIns="0" tIns="0" rIns="39675" bIns="0" anchor="t" anchorCtr="0">
            <a:spAutoFit/>
          </a:bodyPr>
          <a:lstStyle/>
          <a:p>
            <a:pPr marL="39688" marR="0" lvl="0" indent="0" algn="l" rtl="0">
              <a:spcBef>
                <a:spcPts val="0"/>
              </a:spcBef>
              <a:spcAft>
                <a:spcPts val="0"/>
              </a:spcAft>
              <a:buNone/>
            </a:pPr>
            <a:r>
              <a:rPr lang="en-US" sz="2400" b="1">
                <a:solidFill>
                  <a:schemeClr val="dk1"/>
                </a:solidFill>
                <a:latin typeface="Arial"/>
                <a:ea typeface="Arial"/>
                <a:cs typeface="Arial"/>
                <a:sym typeface="Arial"/>
              </a:rPr>
              <a:t>HOME</a:t>
            </a:r>
            <a:endParaRPr/>
          </a:p>
        </p:txBody>
      </p:sp>
      <p:sp>
        <p:nvSpPr>
          <p:cNvPr id="681" name="Google Shape;681;p53"/>
          <p:cNvSpPr/>
          <p:nvPr/>
        </p:nvSpPr>
        <p:spPr>
          <a:xfrm>
            <a:off x="5740400" y="0"/>
            <a:ext cx="1473200" cy="444500"/>
          </a:xfrm>
          <a:prstGeom prst="rect">
            <a:avLst/>
          </a:prstGeom>
          <a:noFill/>
          <a:ln>
            <a:noFill/>
          </a:ln>
        </p:spPr>
        <p:txBody>
          <a:bodyPr spcFirstLastPara="1" wrap="square" lIns="0" tIns="0" rIns="39675" bIns="0" anchor="t" anchorCtr="0">
            <a:noAutofit/>
          </a:bodyPr>
          <a:lstStyle/>
          <a:p>
            <a:pPr marL="39688" marR="0" lvl="0" indent="0" algn="l" rtl="0">
              <a:spcBef>
                <a:spcPts val="0"/>
              </a:spcBef>
              <a:spcAft>
                <a:spcPts val="0"/>
              </a:spcAft>
              <a:buNone/>
            </a:pPr>
            <a:r>
              <a:rPr lang="en-US" sz="2400" b="1">
                <a:solidFill>
                  <a:schemeClr val="dk1"/>
                </a:solidFill>
                <a:latin typeface="Arial"/>
                <a:ea typeface="Arial"/>
                <a:cs typeface="Arial"/>
                <a:sym typeface="Arial"/>
              </a:rPr>
              <a:t>VISITOR</a:t>
            </a:r>
            <a:endParaRPr/>
          </a:p>
        </p:txBody>
      </p:sp>
      <p:sp>
        <p:nvSpPr>
          <p:cNvPr id="682" name="Google Shape;682;p53"/>
          <p:cNvSpPr/>
          <p:nvPr/>
        </p:nvSpPr>
        <p:spPr>
          <a:xfrm>
            <a:off x="7437438" y="3182938"/>
            <a:ext cx="368300" cy="368300"/>
          </a:xfrm>
          <a:prstGeom prst="ellipse">
            <a:avLst/>
          </a:prstGeom>
          <a:solidFill>
            <a:schemeClr val="accent1"/>
          </a:solidFill>
          <a:ln w="12700"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3" name="Google Shape;683;p53"/>
          <p:cNvSpPr/>
          <p:nvPr/>
        </p:nvSpPr>
        <p:spPr>
          <a:xfrm>
            <a:off x="4313238" y="249238"/>
            <a:ext cx="596900" cy="139700"/>
          </a:xfrm>
          <a:prstGeom prst="rect">
            <a:avLst/>
          </a:prstGeom>
          <a:solidFill>
            <a:schemeClr val="accent1"/>
          </a:solidFill>
          <a:ln w="12700"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684" name="Google Shape;684;p53"/>
          <p:cNvCxnSpPr/>
          <p:nvPr/>
        </p:nvCxnSpPr>
        <p:spPr>
          <a:xfrm rot="10800000" flipH="1">
            <a:off x="3276600" y="0"/>
            <a:ext cx="1587" cy="850901"/>
          </a:xfrm>
          <a:prstGeom prst="straightConnector1">
            <a:avLst/>
          </a:prstGeom>
          <a:noFill/>
          <a:ln w="12700" cap="flat" cmpd="sng">
            <a:solidFill>
              <a:schemeClr val="dk1"/>
            </a:solidFill>
            <a:prstDash val="solid"/>
            <a:round/>
            <a:headEnd type="none" w="med" len="med"/>
            <a:tailEnd type="none" w="med" len="med"/>
          </a:ln>
        </p:spPr>
      </p:cxnSp>
      <p:cxnSp>
        <p:nvCxnSpPr>
          <p:cNvPr id="685" name="Google Shape;685;p53"/>
          <p:cNvCxnSpPr/>
          <p:nvPr/>
        </p:nvCxnSpPr>
        <p:spPr>
          <a:xfrm rot="10800000" flipH="1">
            <a:off x="5943600" y="0"/>
            <a:ext cx="1587" cy="850901"/>
          </a:xfrm>
          <a:prstGeom prst="straightConnector1">
            <a:avLst/>
          </a:prstGeom>
          <a:noFill/>
          <a:ln w="12700" cap="flat" cmpd="sng">
            <a:solidFill>
              <a:schemeClr val="dk1"/>
            </a:solidFill>
            <a:prstDash val="solid"/>
            <a:round/>
            <a:headEnd type="none" w="med" len="med"/>
            <a:tailEnd type="none" w="med" len="med"/>
          </a:ln>
        </p:spPr>
      </p:cxnSp>
      <p:sp>
        <p:nvSpPr>
          <p:cNvPr id="686" name="Google Shape;686;p53"/>
          <p:cNvSpPr/>
          <p:nvPr/>
        </p:nvSpPr>
        <p:spPr>
          <a:xfrm>
            <a:off x="2255838" y="325438"/>
            <a:ext cx="1358900" cy="63500"/>
          </a:xfrm>
          <a:prstGeom prst="rect">
            <a:avLst/>
          </a:prstGeom>
          <a:solidFill>
            <a:schemeClr val="accent1"/>
          </a:solidFill>
          <a:ln w="12700"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7" name="Google Shape;687;p53"/>
          <p:cNvSpPr/>
          <p:nvPr/>
        </p:nvSpPr>
        <p:spPr>
          <a:xfrm>
            <a:off x="5837238" y="325438"/>
            <a:ext cx="1587500" cy="63500"/>
          </a:xfrm>
          <a:prstGeom prst="rect">
            <a:avLst/>
          </a:prstGeom>
          <a:solidFill>
            <a:schemeClr val="accent1"/>
          </a:solidFill>
          <a:ln w="12700"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688" name="Google Shape;688;p53"/>
          <p:cNvCxnSpPr/>
          <p:nvPr/>
        </p:nvCxnSpPr>
        <p:spPr>
          <a:xfrm rot="10800000" flipH="1">
            <a:off x="2660650" y="547688"/>
            <a:ext cx="1588" cy="304800"/>
          </a:xfrm>
          <a:prstGeom prst="straightConnector1">
            <a:avLst/>
          </a:prstGeom>
          <a:noFill/>
          <a:ln w="12700" cap="flat" cmpd="sng">
            <a:solidFill>
              <a:schemeClr val="dk1"/>
            </a:solidFill>
            <a:prstDash val="solid"/>
            <a:round/>
            <a:headEnd type="none" w="med" len="med"/>
            <a:tailEnd type="none" w="med" len="med"/>
          </a:ln>
        </p:spPr>
      </p:cxnSp>
      <p:cxnSp>
        <p:nvCxnSpPr>
          <p:cNvPr id="689" name="Google Shape;689;p53"/>
          <p:cNvCxnSpPr/>
          <p:nvPr/>
        </p:nvCxnSpPr>
        <p:spPr>
          <a:xfrm rot="10800000" flipH="1">
            <a:off x="6623050" y="547688"/>
            <a:ext cx="1588" cy="304800"/>
          </a:xfrm>
          <a:prstGeom prst="straightConnector1">
            <a:avLst/>
          </a:prstGeom>
          <a:noFill/>
          <a:ln w="12700" cap="flat" cmpd="sng">
            <a:solidFill>
              <a:schemeClr val="dk1"/>
            </a:solidFill>
            <a:prstDash val="solid"/>
            <a:round/>
            <a:headEnd type="none" w="med" len="med"/>
            <a:tailEnd type="none" w="med" len="med"/>
          </a:ln>
        </p:spPr>
      </p:cxnSp>
      <p:cxnSp>
        <p:nvCxnSpPr>
          <p:cNvPr id="690" name="Google Shape;690;p53"/>
          <p:cNvCxnSpPr/>
          <p:nvPr/>
        </p:nvCxnSpPr>
        <p:spPr>
          <a:xfrm rot="10800000">
            <a:off x="4654856" y="900112"/>
            <a:ext cx="1587" cy="5105400"/>
          </a:xfrm>
          <a:prstGeom prst="straightConnector1">
            <a:avLst/>
          </a:prstGeom>
          <a:noFill/>
          <a:ln w="12700" cap="flat" cmpd="sng">
            <a:solidFill>
              <a:schemeClr val="dk1"/>
            </a:solidFill>
            <a:prstDash val="solid"/>
            <a:round/>
            <a:headEnd type="none" w="med" len="med"/>
            <a:tailEnd type="none" w="med" len="med"/>
          </a:ln>
        </p:spPr>
      </p:cxnSp>
      <p:cxnSp>
        <p:nvCxnSpPr>
          <p:cNvPr id="691" name="Google Shape;691;p53"/>
          <p:cNvCxnSpPr/>
          <p:nvPr/>
        </p:nvCxnSpPr>
        <p:spPr>
          <a:xfrm flipH="1">
            <a:off x="566738" y="5043488"/>
            <a:ext cx="2679700" cy="1587"/>
          </a:xfrm>
          <a:prstGeom prst="straightConnector1">
            <a:avLst/>
          </a:prstGeom>
          <a:noFill/>
          <a:ln w="12700" cap="flat" cmpd="sng">
            <a:solidFill>
              <a:schemeClr val="dk1"/>
            </a:solidFill>
            <a:prstDash val="solid"/>
            <a:round/>
            <a:headEnd type="none" w="med" len="med"/>
            <a:tailEnd type="none" w="med" len="med"/>
          </a:ln>
        </p:spPr>
      </p:cxnSp>
      <p:grpSp>
        <p:nvGrpSpPr>
          <p:cNvPr id="692" name="Google Shape;692;p53"/>
          <p:cNvGrpSpPr/>
          <p:nvPr/>
        </p:nvGrpSpPr>
        <p:grpSpPr>
          <a:xfrm>
            <a:off x="527050" y="623888"/>
            <a:ext cx="76200" cy="228600"/>
            <a:chOff x="0" y="0"/>
            <a:chExt cx="48" cy="144"/>
          </a:xfrm>
        </p:grpSpPr>
        <p:sp>
          <p:nvSpPr>
            <p:cNvPr id="693" name="Google Shape;693;p53"/>
            <p:cNvSpPr/>
            <p:nvPr/>
          </p:nvSpPr>
          <p:spPr>
            <a:xfrm>
              <a:off x="0" y="0"/>
              <a:ext cx="48" cy="144"/>
            </a:xfrm>
            <a:custGeom>
              <a:avLst/>
              <a:gdLst/>
              <a:ahLst/>
              <a:cxnLst/>
              <a:rect l="l" t="t" r="r" b="b"/>
              <a:pathLst>
                <a:path w="21600" h="21600" extrusionOk="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F9900"/>
            </a:solid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4" name="Google Shape;694;p53"/>
            <p:cNvSpPr/>
            <p:nvPr/>
          </p:nvSpPr>
          <p:spPr>
            <a:xfrm>
              <a:off x="0" y="0"/>
              <a:ext cx="48" cy="36"/>
            </a:xfrm>
            <a:custGeom>
              <a:avLst/>
              <a:gdLst/>
              <a:ahLst/>
              <a:cxnLst/>
              <a:rect l="l" t="t"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FAD3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5" name="Google Shape;695;p53"/>
            <p:cNvSpPr/>
            <p:nvPr/>
          </p:nvSpPr>
          <p:spPr>
            <a:xfrm>
              <a:off x="0" y="18"/>
              <a:ext cx="48" cy="18"/>
            </a:xfrm>
            <a:custGeom>
              <a:avLst/>
              <a:gdLst/>
              <a:ahLst/>
              <a:cxnLst/>
              <a:rect l="l" t="t" r="r" b="b"/>
              <a:pathLst>
                <a:path w="21600" h="21600" extrusionOk="0">
                  <a:moveTo>
                    <a:pt x="0" y="0"/>
                  </a:moveTo>
                  <a:cubicBezTo>
                    <a:pt x="0" y="11929"/>
                    <a:pt x="4835" y="21600"/>
                    <a:pt x="10800" y="21600"/>
                  </a:cubicBezTo>
                  <a:cubicBezTo>
                    <a:pt x="16765" y="21600"/>
                    <a:pt x="21600" y="11929"/>
                    <a:pt x="21600" y="0"/>
                  </a:cubicBezTo>
                </a:path>
              </a:pathLst>
            </a:custGeom>
            <a:no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696" name="Google Shape;696;p53"/>
          <p:cNvGrpSpPr/>
          <p:nvPr/>
        </p:nvGrpSpPr>
        <p:grpSpPr>
          <a:xfrm>
            <a:off x="4565650" y="5729288"/>
            <a:ext cx="76200" cy="228600"/>
            <a:chOff x="0" y="0"/>
            <a:chExt cx="48" cy="144"/>
          </a:xfrm>
        </p:grpSpPr>
        <p:sp>
          <p:nvSpPr>
            <p:cNvPr id="697" name="Google Shape;697;p53"/>
            <p:cNvSpPr/>
            <p:nvPr/>
          </p:nvSpPr>
          <p:spPr>
            <a:xfrm>
              <a:off x="0" y="0"/>
              <a:ext cx="48" cy="144"/>
            </a:xfrm>
            <a:custGeom>
              <a:avLst/>
              <a:gdLst/>
              <a:ahLst/>
              <a:cxnLst/>
              <a:rect l="l" t="t" r="r" b="b"/>
              <a:pathLst>
                <a:path w="21600" h="21600" extrusionOk="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F9900"/>
            </a:solid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8" name="Google Shape;698;p53"/>
            <p:cNvSpPr/>
            <p:nvPr/>
          </p:nvSpPr>
          <p:spPr>
            <a:xfrm>
              <a:off x="0" y="0"/>
              <a:ext cx="48" cy="36"/>
            </a:xfrm>
            <a:custGeom>
              <a:avLst/>
              <a:gdLst/>
              <a:ahLst/>
              <a:cxnLst/>
              <a:rect l="l" t="t"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FAD3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9" name="Google Shape;699;p53"/>
            <p:cNvSpPr/>
            <p:nvPr/>
          </p:nvSpPr>
          <p:spPr>
            <a:xfrm>
              <a:off x="0" y="18"/>
              <a:ext cx="48" cy="18"/>
            </a:xfrm>
            <a:custGeom>
              <a:avLst/>
              <a:gdLst/>
              <a:ahLst/>
              <a:cxnLst/>
              <a:rect l="l" t="t" r="r" b="b"/>
              <a:pathLst>
                <a:path w="21600" h="21600" extrusionOk="0">
                  <a:moveTo>
                    <a:pt x="0" y="0"/>
                  </a:moveTo>
                  <a:cubicBezTo>
                    <a:pt x="0" y="11929"/>
                    <a:pt x="4835" y="21600"/>
                    <a:pt x="10800" y="21600"/>
                  </a:cubicBezTo>
                  <a:cubicBezTo>
                    <a:pt x="16765" y="21600"/>
                    <a:pt x="21600" y="11929"/>
                    <a:pt x="21600" y="0"/>
                  </a:cubicBezTo>
                </a:path>
              </a:pathLst>
            </a:custGeom>
            <a:no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700" name="Google Shape;700;p53"/>
          <p:cNvGrpSpPr/>
          <p:nvPr/>
        </p:nvGrpSpPr>
        <p:grpSpPr>
          <a:xfrm>
            <a:off x="3276600" y="609600"/>
            <a:ext cx="76200" cy="228600"/>
            <a:chOff x="0" y="0"/>
            <a:chExt cx="48" cy="144"/>
          </a:xfrm>
        </p:grpSpPr>
        <p:sp>
          <p:nvSpPr>
            <p:cNvPr id="701" name="Google Shape;701;p53"/>
            <p:cNvSpPr/>
            <p:nvPr/>
          </p:nvSpPr>
          <p:spPr>
            <a:xfrm>
              <a:off x="0" y="0"/>
              <a:ext cx="48" cy="144"/>
            </a:xfrm>
            <a:custGeom>
              <a:avLst/>
              <a:gdLst/>
              <a:ahLst/>
              <a:cxnLst/>
              <a:rect l="l" t="t" r="r" b="b"/>
              <a:pathLst>
                <a:path w="21600" h="21600" extrusionOk="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F9900"/>
            </a:solid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2" name="Google Shape;702;p53"/>
            <p:cNvSpPr/>
            <p:nvPr/>
          </p:nvSpPr>
          <p:spPr>
            <a:xfrm>
              <a:off x="0" y="0"/>
              <a:ext cx="48" cy="36"/>
            </a:xfrm>
            <a:custGeom>
              <a:avLst/>
              <a:gdLst/>
              <a:ahLst/>
              <a:cxnLst/>
              <a:rect l="l" t="t"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FAD3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3" name="Google Shape;703;p53"/>
            <p:cNvSpPr/>
            <p:nvPr/>
          </p:nvSpPr>
          <p:spPr>
            <a:xfrm>
              <a:off x="0" y="18"/>
              <a:ext cx="48" cy="18"/>
            </a:xfrm>
            <a:custGeom>
              <a:avLst/>
              <a:gdLst/>
              <a:ahLst/>
              <a:cxnLst/>
              <a:rect l="l" t="t" r="r" b="b"/>
              <a:pathLst>
                <a:path w="21600" h="21600" extrusionOk="0">
                  <a:moveTo>
                    <a:pt x="0" y="0"/>
                  </a:moveTo>
                  <a:cubicBezTo>
                    <a:pt x="0" y="11929"/>
                    <a:pt x="4835" y="21600"/>
                    <a:pt x="10800" y="21600"/>
                  </a:cubicBezTo>
                  <a:cubicBezTo>
                    <a:pt x="16765" y="21600"/>
                    <a:pt x="21600" y="11929"/>
                    <a:pt x="21600" y="0"/>
                  </a:cubicBezTo>
                </a:path>
              </a:pathLst>
            </a:custGeom>
            <a:no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704" name="Google Shape;704;p53"/>
          <p:cNvGrpSpPr/>
          <p:nvPr/>
        </p:nvGrpSpPr>
        <p:grpSpPr>
          <a:xfrm>
            <a:off x="5867400" y="609600"/>
            <a:ext cx="76200" cy="228600"/>
            <a:chOff x="0" y="0"/>
            <a:chExt cx="48" cy="144"/>
          </a:xfrm>
        </p:grpSpPr>
        <p:sp>
          <p:nvSpPr>
            <p:cNvPr id="705" name="Google Shape;705;p53"/>
            <p:cNvSpPr/>
            <p:nvPr/>
          </p:nvSpPr>
          <p:spPr>
            <a:xfrm>
              <a:off x="0" y="0"/>
              <a:ext cx="48" cy="144"/>
            </a:xfrm>
            <a:custGeom>
              <a:avLst/>
              <a:gdLst/>
              <a:ahLst/>
              <a:cxnLst/>
              <a:rect l="l" t="t" r="r" b="b"/>
              <a:pathLst>
                <a:path w="21600" h="21600" extrusionOk="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F9900"/>
            </a:solid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6" name="Google Shape;706;p53"/>
            <p:cNvSpPr/>
            <p:nvPr/>
          </p:nvSpPr>
          <p:spPr>
            <a:xfrm>
              <a:off x="0" y="0"/>
              <a:ext cx="48" cy="36"/>
            </a:xfrm>
            <a:custGeom>
              <a:avLst/>
              <a:gdLst/>
              <a:ahLst/>
              <a:cxnLst/>
              <a:rect l="l" t="t"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FAD3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7" name="Google Shape;707;p53"/>
            <p:cNvSpPr/>
            <p:nvPr/>
          </p:nvSpPr>
          <p:spPr>
            <a:xfrm>
              <a:off x="0" y="18"/>
              <a:ext cx="48" cy="18"/>
            </a:xfrm>
            <a:custGeom>
              <a:avLst/>
              <a:gdLst/>
              <a:ahLst/>
              <a:cxnLst/>
              <a:rect l="l" t="t" r="r" b="b"/>
              <a:pathLst>
                <a:path w="21600" h="21600" extrusionOk="0">
                  <a:moveTo>
                    <a:pt x="0" y="0"/>
                  </a:moveTo>
                  <a:cubicBezTo>
                    <a:pt x="0" y="11929"/>
                    <a:pt x="4835" y="21600"/>
                    <a:pt x="10800" y="21600"/>
                  </a:cubicBezTo>
                  <a:cubicBezTo>
                    <a:pt x="16765" y="21600"/>
                    <a:pt x="21600" y="11929"/>
                    <a:pt x="21600" y="0"/>
                  </a:cubicBezTo>
                </a:path>
              </a:pathLst>
            </a:custGeom>
            <a:no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708" name="Google Shape;708;p53"/>
          <p:cNvGrpSpPr/>
          <p:nvPr/>
        </p:nvGrpSpPr>
        <p:grpSpPr>
          <a:xfrm>
            <a:off x="8604250" y="623888"/>
            <a:ext cx="76200" cy="228600"/>
            <a:chOff x="0" y="0"/>
            <a:chExt cx="48" cy="144"/>
          </a:xfrm>
        </p:grpSpPr>
        <p:sp>
          <p:nvSpPr>
            <p:cNvPr id="709" name="Google Shape;709;p53"/>
            <p:cNvSpPr/>
            <p:nvPr/>
          </p:nvSpPr>
          <p:spPr>
            <a:xfrm>
              <a:off x="0" y="0"/>
              <a:ext cx="48" cy="144"/>
            </a:xfrm>
            <a:custGeom>
              <a:avLst/>
              <a:gdLst/>
              <a:ahLst/>
              <a:cxnLst/>
              <a:rect l="l" t="t" r="r" b="b"/>
              <a:pathLst>
                <a:path w="21600" h="21600" extrusionOk="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F9900"/>
            </a:solid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0" name="Google Shape;710;p53"/>
            <p:cNvSpPr/>
            <p:nvPr/>
          </p:nvSpPr>
          <p:spPr>
            <a:xfrm>
              <a:off x="0" y="0"/>
              <a:ext cx="48" cy="36"/>
            </a:xfrm>
            <a:custGeom>
              <a:avLst/>
              <a:gdLst/>
              <a:ahLst/>
              <a:cxnLst/>
              <a:rect l="l" t="t"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FAD3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1" name="Google Shape;711;p53"/>
            <p:cNvSpPr/>
            <p:nvPr/>
          </p:nvSpPr>
          <p:spPr>
            <a:xfrm>
              <a:off x="0" y="18"/>
              <a:ext cx="48" cy="18"/>
            </a:xfrm>
            <a:custGeom>
              <a:avLst/>
              <a:gdLst/>
              <a:ahLst/>
              <a:cxnLst/>
              <a:rect l="l" t="t" r="r" b="b"/>
              <a:pathLst>
                <a:path w="21600" h="21600" extrusionOk="0">
                  <a:moveTo>
                    <a:pt x="0" y="0"/>
                  </a:moveTo>
                  <a:cubicBezTo>
                    <a:pt x="0" y="11929"/>
                    <a:pt x="4835" y="21600"/>
                    <a:pt x="10800" y="21600"/>
                  </a:cubicBezTo>
                  <a:cubicBezTo>
                    <a:pt x="16765" y="21600"/>
                    <a:pt x="21600" y="11929"/>
                    <a:pt x="21600" y="0"/>
                  </a:cubicBezTo>
                </a:path>
              </a:pathLst>
            </a:custGeom>
            <a:no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712" name="Google Shape;712;p53"/>
          <p:cNvGrpSpPr/>
          <p:nvPr/>
        </p:nvGrpSpPr>
        <p:grpSpPr>
          <a:xfrm>
            <a:off x="8604250" y="5729288"/>
            <a:ext cx="76200" cy="228600"/>
            <a:chOff x="0" y="0"/>
            <a:chExt cx="48" cy="144"/>
          </a:xfrm>
        </p:grpSpPr>
        <p:sp>
          <p:nvSpPr>
            <p:cNvPr id="713" name="Google Shape;713;p53"/>
            <p:cNvSpPr/>
            <p:nvPr/>
          </p:nvSpPr>
          <p:spPr>
            <a:xfrm>
              <a:off x="0" y="0"/>
              <a:ext cx="48" cy="144"/>
            </a:xfrm>
            <a:custGeom>
              <a:avLst/>
              <a:gdLst/>
              <a:ahLst/>
              <a:cxnLst/>
              <a:rect l="l" t="t" r="r" b="b"/>
              <a:pathLst>
                <a:path w="21600" h="21600" extrusionOk="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F9900"/>
            </a:solid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4" name="Google Shape;714;p53"/>
            <p:cNvSpPr/>
            <p:nvPr/>
          </p:nvSpPr>
          <p:spPr>
            <a:xfrm>
              <a:off x="0" y="0"/>
              <a:ext cx="48" cy="36"/>
            </a:xfrm>
            <a:custGeom>
              <a:avLst/>
              <a:gdLst/>
              <a:ahLst/>
              <a:cxnLst/>
              <a:rect l="l" t="t"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FAD3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5" name="Google Shape;715;p53"/>
            <p:cNvSpPr/>
            <p:nvPr/>
          </p:nvSpPr>
          <p:spPr>
            <a:xfrm>
              <a:off x="0" y="18"/>
              <a:ext cx="48" cy="18"/>
            </a:xfrm>
            <a:custGeom>
              <a:avLst/>
              <a:gdLst/>
              <a:ahLst/>
              <a:cxnLst/>
              <a:rect l="l" t="t" r="r" b="b"/>
              <a:pathLst>
                <a:path w="21600" h="21600" extrusionOk="0">
                  <a:moveTo>
                    <a:pt x="0" y="0"/>
                  </a:moveTo>
                  <a:cubicBezTo>
                    <a:pt x="0" y="11929"/>
                    <a:pt x="4835" y="21600"/>
                    <a:pt x="10800" y="21600"/>
                  </a:cubicBezTo>
                  <a:cubicBezTo>
                    <a:pt x="16765" y="21600"/>
                    <a:pt x="21600" y="11929"/>
                    <a:pt x="21600" y="0"/>
                  </a:cubicBezTo>
                </a:path>
              </a:pathLst>
            </a:custGeom>
            <a:no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716" name="Google Shape;716;p53"/>
          <p:cNvGrpSpPr/>
          <p:nvPr/>
        </p:nvGrpSpPr>
        <p:grpSpPr>
          <a:xfrm>
            <a:off x="527050" y="5729288"/>
            <a:ext cx="76200" cy="228600"/>
            <a:chOff x="0" y="0"/>
            <a:chExt cx="48" cy="144"/>
          </a:xfrm>
        </p:grpSpPr>
        <p:sp>
          <p:nvSpPr>
            <p:cNvPr id="717" name="Google Shape;717;p53"/>
            <p:cNvSpPr/>
            <p:nvPr/>
          </p:nvSpPr>
          <p:spPr>
            <a:xfrm>
              <a:off x="0" y="0"/>
              <a:ext cx="48" cy="144"/>
            </a:xfrm>
            <a:custGeom>
              <a:avLst/>
              <a:gdLst/>
              <a:ahLst/>
              <a:cxnLst/>
              <a:rect l="l" t="t" r="r" b="b"/>
              <a:pathLst>
                <a:path w="21600" h="21600" extrusionOk="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F9900"/>
            </a:solid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8" name="Google Shape;718;p53"/>
            <p:cNvSpPr/>
            <p:nvPr/>
          </p:nvSpPr>
          <p:spPr>
            <a:xfrm>
              <a:off x="0" y="0"/>
              <a:ext cx="48" cy="36"/>
            </a:xfrm>
            <a:custGeom>
              <a:avLst/>
              <a:gdLst/>
              <a:ahLst/>
              <a:cxnLst/>
              <a:rect l="l" t="t"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FAD3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9" name="Google Shape;719;p53"/>
            <p:cNvSpPr/>
            <p:nvPr/>
          </p:nvSpPr>
          <p:spPr>
            <a:xfrm>
              <a:off x="0" y="18"/>
              <a:ext cx="48" cy="18"/>
            </a:xfrm>
            <a:custGeom>
              <a:avLst/>
              <a:gdLst/>
              <a:ahLst/>
              <a:cxnLst/>
              <a:rect l="l" t="t" r="r" b="b"/>
              <a:pathLst>
                <a:path w="21600" h="21600" extrusionOk="0">
                  <a:moveTo>
                    <a:pt x="0" y="0"/>
                  </a:moveTo>
                  <a:cubicBezTo>
                    <a:pt x="0" y="11929"/>
                    <a:pt x="4835" y="21600"/>
                    <a:pt x="10800" y="21600"/>
                  </a:cubicBezTo>
                  <a:cubicBezTo>
                    <a:pt x="16765" y="21600"/>
                    <a:pt x="21600" y="11929"/>
                    <a:pt x="21600" y="0"/>
                  </a:cubicBezTo>
                </a:path>
              </a:pathLst>
            </a:custGeom>
            <a:no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720" name="Google Shape;720;p53"/>
          <p:cNvSpPr/>
          <p:nvPr/>
        </p:nvSpPr>
        <p:spPr>
          <a:xfrm>
            <a:off x="2740025" y="377825"/>
            <a:ext cx="703263" cy="279400"/>
          </a:xfrm>
          <a:prstGeom prst="rect">
            <a:avLst/>
          </a:prstGeom>
          <a:noFill/>
          <a:ln>
            <a:noFill/>
          </a:ln>
        </p:spPr>
        <p:txBody>
          <a:bodyPr spcFirstLastPara="1" wrap="square" lIns="0" tIns="0" rIns="39675" bIns="0" anchor="t" anchorCtr="0">
            <a:spAutoFit/>
          </a:bodyPr>
          <a:lstStyle/>
          <a:p>
            <a:pPr marL="39688" marR="0" lvl="0" indent="0" algn="l" rtl="0">
              <a:spcBef>
                <a:spcPts val="0"/>
              </a:spcBef>
              <a:spcAft>
                <a:spcPts val="0"/>
              </a:spcAft>
              <a:buNone/>
            </a:pPr>
            <a:r>
              <a:rPr lang="en-US" sz="1200">
                <a:solidFill>
                  <a:schemeClr val="dk1"/>
                </a:solidFill>
                <a:latin typeface="Calibri"/>
                <a:ea typeface="Calibri"/>
                <a:cs typeface="Calibri"/>
                <a:sym typeface="Calibri"/>
              </a:rPr>
              <a:t>XXXXX</a:t>
            </a:r>
            <a:endParaRPr/>
          </a:p>
        </p:txBody>
      </p:sp>
      <p:sp>
        <p:nvSpPr>
          <p:cNvPr id="721" name="Google Shape;721;p53"/>
          <p:cNvSpPr/>
          <p:nvPr/>
        </p:nvSpPr>
        <p:spPr>
          <a:xfrm>
            <a:off x="5559425" y="377825"/>
            <a:ext cx="703263" cy="279400"/>
          </a:xfrm>
          <a:prstGeom prst="rect">
            <a:avLst/>
          </a:prstGeom>
          <a:noFill/>
          <a:ln>
            <a:noFill/>
          </a:ln>
        </p:spPr>
        <p:txBody>
          <a:bodyPr spcFirstLastPara="1" wrap="square" lIns="0" tIns="0" rIns="39675" bIns="0" anchor="t" anchorCtr="0">
            <a:spAutoFit/>
          </a:bodyPr>
          <a:lstStyle/>
          <a:p>
            <a:pPr marL="39688" marR="0" lvl="0" indent="0" algn="l" rtl="0">
              <a:spcBef>
                <a:spcPts val="0"/>
              </a:spcBef>
              <a:spcAft>
                <a:spcPts val="0"/>
              </a:spcAft>
              <a:buNone/>
            </a:pPr>
            <a:r>
              <a:rPr lang="en-US" sz="1200">
                <a:solidFill>
                  <a:schemeClr val="dk1"/>
                </a:solidFill>
                <a:latin typeface="Calibri"/>
                <a:ea typeface="Calibri"/>
                <a:cs typeface="Calibri"/>
                <a:sym typeface="Calibri"/>
              </a:rPr>
              <a:t>OOOOO</a:t>
            </a:r>
            <a:endParaRPr/>
          </a:p>
        </p:txBody>
      </p:sp>
      <p:cxnSp>
        <p:nvCxnSpPr>
          <p:cNvPr id="722" name="Google Shape;722;p53"/>
          <p:cNvCxnSpPr/>
          <p:nvPr/>
        </p:nvCxnSpPr>
        <p:spPr>
          <a:xfrm rot="10800000" flipH="1">
            <a:off x="5943600" y="1746250"/>
            <a:ext cx="1588" cy="3365500"/>
          </a:xfrm>
          <a:prstGeom prst="straightConnector1">
            <a:avLst/>
          </a:prstGeom>
          <a:noFill/>
          <a:ln w="12700" cap="flat" cmpd="sng">
            <a:solidFill>
              <a:schemeClr val="dk1"/>
            </a:solidFill>
            <a:prstDash val="solid"/>
            <a:round/>
            <a:headEnd type="none" w="med" len="med"/>
            <a:tailEnd type="none" w="med" len="med"/>
          </a:ln>
        </p:spPr>
      </p:cxnSp>
      <p:cxnSp>
        <p:nvCxnSpPr>
          <p:cNvPr id="723" name="Google Shape;723;p53"/>
          <p:cNvCxnSpPr/>
          <p:nvPr/>
        </p:nvCxnSpPr>
        <p:spPr>
          <a:xfrm rot="10800000" flipH="1">
            <a:off x="5943600" y="908050"/>
            <a:ext cx="1588" cy="850900"/>
          </a:xfrm>
          <a:prstGeom prst="straightConnector1">
            <a:avLst/>
          </a:prstGeom>
          <a:noFill/>
          <a:ln w="12700" cap="flat" cmpd="sng">
            <a:solidFill>
              <a:schemeClr val="dk1"/>
            </a:solidFill>
            <a:prstDash val="solid"/>
            <a:round/>
            <a:headEnd type="none" w="med" len="med"/>
            <a:tailEnd type="none" w="med" len="med"/>
          </a:ln>
        </p:spPr>
      </p:cxnSp>
      <p:cxnSp>
        <p:nvCxnSpPr>
          <p:cNvPr id="724" name="Google Shape;724;p53"/>
          <p:cNvCxnSpPr/>
          <p:nvPr/>
        </p:nvCxnSpPr>
        <p:spPr>
          <a:xfrm rot="10800000" flipH="1">
            <a:off x="5943600" y="5022850"/>
            <a:ext cx="1588" cy="1003300"/>
          </a:xfrm>
          <a:prstGeom prst="straightConnector1">
            <a:avLst/>
          </a:prstGeom>
          <a:noFill/>
          <a:ln w="12700" cap="flat" cmpd="sng">
            <a:solidFill>
              <a:schemeClr val="dk1"/>
            </a:solidFill>
            <a:prstDash val="solid"/>
            <a:round/>
            <a:headEnd type="none" w="med" len="med"/>
            <a:tailEnd type="none" w="med" len="med"/>
          </a:ln>
        </p:spPr>
      </p:cxnSp>
      <p:cxnSp>
        <p:nvCxnSpPr>
          <p:cNvPr id="725" name="Google Shape;725;p53"/>
          <p:cNvCxnSpPr/>
          <p:nvPr/>
        </p:nvCxnSpPr>
        <p:spPr>
          <a:xfrm rot="10800000" flipH="1">
            <a:off x="5943600" y="1365250"/>
            <a:ext cx="1588" cy="469900"/>
          </a:xfrm>
          <a:prstGeom prst="straightConnector1">
            <a:avLst/>
          </a:prstGeom>
          <a:noFill/>
          <a:ln w="12700" cap="flat" cmpd="sng">
            <a:solidFill>
              <a:schemeClr val="dk1"/>
            </a:solidFill>
            <a:prstDash val="solid"/>
            <a:round/>
            <a:headEnd type="none" w="med" len="med"/>
            <a:tailEnd type="none" w="med" len="med"/>
          </a:ln>
        </p:spPr>
      </p:cxnSp>
      <p:cxnSp>
        <p:nvCxnSpPr>
          <p:cNvPr id="726" name="Google Shape;726;p53"/>
          <p:cNvCxnSpPr/>
          <p:nvPr/>
        </p:nvCxnSpPr>
        <p:spPr>
          <a:xfrm rot="10800000" flipH="1">
            <a:off x="2667000" y="527050"/>
            <a:ext cx="1588" cy="317500"/>
          </a:xfrm>
          <a:prstGeom prst="straightConnector1">
            <a:avLst/>
          </a:prstGeom>
          <a:noFill/>
          <a:ln w="12700" cap="flat" cmpd="sng">
            <a:solidFill>
              <a:schemeClr val="dk1"/>
            </a:solidFill>
            <a:prstDash val="solid"/>
            <a:round/>
            <a:headEnd type="none" w="med" len="med"/>
            <a:tailEnd type="none" w="med" len="med"/>
          </a:ln>
        </p:spPr>
      </p:cxnSp>
      <p:sp>
        <p:nvSpPr>
          <p:cNvPr id="727" name="Google Shape;727;p53"/>
          <p:cNvSpPr/>
          <p:nvPr/>
        </p:nvSpPr>
        <p:spPr>
          <a:xfrm>
            <a:off x="3962400" y="4724400"/>
            <a:ext cx="393700" cy="254000"/>
          </a:xfrm>
          <a:prstGeom prst="rect">
            <a:avLst/>
          </a:prstGeom>
          <a:noFill/>
          <a:ln>
            <a:noFill/>
          </a:ln>
        </p:spPr>
        <p:txBody>
          <a:bodyPr spcFirstLastPara="1" wrap="square" lIns="0" tIns="0" rIns="40625" bIns="0" anchor="t" anchorCtr="0">
            <a:noAutofit/>
          </a:bodyPr>
          <a:lstStyle/>
          <a:p>
            <a:pPr marL="39688" marR="0" lvl="0" indent="0" algn="l" rtl="0">
              <a:spcBef>
                <a:spcPts val="0"/>
              </a:spcBef>
              <a:spcAft>
                <a:spcPts val="0"/>
              </a:spcAft>
              <a:buNone/>
            </a:pPr>
            <a:r>
              <a:rPr lang="en-US" sz="1100">
                <a:solidFill>
                  <a:schemeClr val="dk1"/>
                </a:solidFill>
                <a:latin typeface="Calibri"/>
                <a:ea typeface="Calibri"/>
                <a:cs typeface="Calibri"/>
                <a:sym typeface="Calibri"/>
              </a:rPr>
              <a:t> </a:t>
            </a:r>
            <a:endParaRPr/>
          </a:p>
        </p:txBody>
      </p:sp>
      <p:grpSp>
        <p:nvGrpSpPr>
          <p:cNvPr id="728" name="Google Shape;728;p53"/>
          <p:cNvGrpSpPr/>
          <p:nvPr/>
        </p:nvGrpSpPr>
        <p:grpSpPr>
          <a:xfrm>
            <a:off x="533400" y="5791200"/>
            <a:ext cx="76200" cy="228600"/>
            <a:chOff x="0" y="0"/>
            <a:chExt cx="48" cy="144"/>
          </a:xfrm>
        </p:grpSpPr>
        <p:sp>
          <p:nvSpPr>
            <p:cNvPr id="729" name="Google Shape;729;p53"/>
            <p:cNvSpPr/>
            <p:nvPr/>
          </p:nvSpPr>
          <p:spPr>
            <a:xfrm>
              <a:off x="0" y="0"/>
              <a:ext cx="48" cy="144"/>
            </a:xfrm>
            <a:custGeom>
              <a:avLst/>
              <a:gdLst/>
              <a:ahLst/>
              <a:cxnLst/>
              <a:rect l="l" t="t" r="r" b="b"/>
              <a:pathLst>
                <a:path w="21600" h="21600" extrusionOk="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F9900"/>
            </a:solid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30" name="Google Shape;730;p53"/>
            <p:cNvSpPr/>
            <p:nvPr/>
          </p:nvSpPr>
          <p:spPr>
            <a:xfrm>
              <a:off x="0" y="0"/>
              <a:ext cx="48" cy="36"/>
            </a:xfrm>
            <a:custGeom>
              <a:avLst/>
              <a:gdLst/>
              <a:ahLst/>
              <a:cxnLst/>
              <a:rect l="l" t="t"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FAD3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31" name="Google Shape;731;p53"/>
            <p:cNvSpPr/>
            <p:nvPr/>
          </p:nvSpPr>
          <p:spPr>
            <a:xfrm>
              <a:off x="0" y="18"/>
              <a:ext cx="48" cy="18"/>
            </a:xfrm>
            <a:custGeom>
              <a:avLst/>
              <a:gdLst/>
              <a:ahLst/>
              <a:cxnLst/>
              <a:rect l="l" t="t" r="r" b="b"/>
              <a:pathLst>
                <a:path w="21600" h="21600" extrusionOk="0">
                  <a:moveTo>
                    <a:pt x="0" y="0"/>
                  </a:moveTo>
                  <a:cubicBezTo>
                    <a:pt x="0" y="11929"/>
                    <a:pt x="4835" y="21600"/>
                    <a:pt x="10800" y="21600"/>
                  </a:cubicBezTo>
                  <a:cubicBezTo>
                    <a:pt x="16765" y="21600"/>
                    <a:pt x="21600" y="11929"/>
                    <a:pt x="21600" y="0"/>
                  </a:cubicBezTo>
                </a:path>
              </a:pathLst>
            </a:custGeom>
            <a:no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732" name="Google Shape;732;p53"/>
          <p:cNvSpPr/>
          <p:nvPr/>
        </p:nvSpPr>
        <p:spPr>
          <a:xfrm>
            <a:off x="655638" y="815975"/>
            <a:ext cx="4002012" cy="1614600"/>
          </a:xfrm>
          <a:prstGeom prst="rect">
            <a:avLst/>
          </a:prstGeom>
          <a:noFill/>
          <a:ln>
            <a:noFill/>
          </a:ln>
        </p:spPr>
        <p:txBody>
          <a:bodyPr spcFirstLastPara="1" wrap="square" lIns="0" tIns="0" rIns="40625" bIns="0" anchor="t" anchorCtr="0">
            <a:noAutofit/>
          </a:bodyPr>
          <a:lstStyle/>
          <a:p>
            <a:pPr marL="39688" marR="0" lvl="0" indent="0" algn="l" rtl="0">
              <a:spcBef>
                <a:spcPts val="0"/>
              </a:spcBef>
              <a:spcAft>
                <a:spcPts val="0"/>
              </a:spcAft>
              <a:buNone/>
            </a:pPr>
            <a:r>
              <a:rPr lang="en-US" sz="1600" b="1" u="sng" dirty="0">
                <a:solidFill>
                  <a:schemeClr val="dk1"/>
                </a:solidFill>
                <a:latin typeface="Times New Roman"/>
                <a:ea typeface="Times New Roman"/>
                <a:cs typeface="Times New Roman"/>
                <a:sym typeface="Times New Roman"/>
              </a:rPr>
              <a:t>Lead Right becomes Trail</a:t>
            </a:r>
            <a:endParaRPr dirty="0"/>
          </a:p>
          <a:p>
            <a:pPr marL="39688" marR="0" lvl="0" indent="0" algn="l" rtl="0">
              <a:spcBef>
                <a:spcPts val="0"/>
              </a:spcBef>
              <a:spcAft>
                <a:spcPts val="0"/>
              </a:spcAft>
              <a:buNone/>
            </a:pPr>
            <a:r>
              <a:rPr lang="en-US" sz="1600" b="1" dirty="0">
                <a:solidFill>
                  <a:schemeClr val="dk1"/>
                </a:solidFill>
                <a:latin typeface="Times New Roman"/>
                <a:ea typeface="Times New Roman"/>
                <a:cs typeface="Times New Roman"/>
                <a:sym typeface="Times New Roman"/>
              </a:rPr>
              <a:t> - offside</a:t>
            </a:r>
            <a:endParaRPr dirty="0"/>
          </a:p>
          <a:p>
            <a:pPr marL="39688" marR="0" lvl="0" indent="0" algn="l" rtl="0">
              <a:spcBef>
                <a:spcPts val="0"/>
              </a:spcBef>
              <a:spcAft>
                <a:spcPts val="0"/>
              </a:spcAft>
              <a:buNone/>
            </a:pPr>
            <a:r>
              <a:rPr lang="en-US" sz="1600" b="1" dirty="0">
                <a:solidFill>
                  <a:schemeClr val="dk1"/>
                </a:solidFill>
                <a:latin typeface="Times New Roman"/>
                <a:ea typeface="Times New Roman"/>
                <a:cs typeface="Times New Roman"/>
                <a:sym typeface="Times New Roman"/>
              </a:rPr>
              <a:t> - substitutions</a:t>
            </a:r>
            <a:endParaRPr dirty="0"/>
          </a:p>
          <a:p>
            <a:pPr marL="39688" marR="0" lvl="0" indent="-101600" algn="l" rtl="0">
              <a:spcBef>
                <a:spcPts val="0"/>
              </a:spcBef>
              <a:spcAft>
                <a:spcPts val="0"/>
              </a:spcAft>
              <a:buClr>
                <a:srgbClr val="000000"/>
              </a:buClr>
              <a:buSzPts val="1600"/>
              <a:buFont typeface="Times New Roman"/>
              <a:buChar char="-"/>
            </a:pPr>
            <a:r>
              <a:rPr lang="en-US" sz="1600" b="1" dirty="0">
                <a:solidFill>
                  <a:schemeClr val="dk1"/>
                </a:solidFill>
                <a:latin typeface="Times New Roman"/>
                <a:ea typeface="Times New Roman"/>
                <a:cs typeface="Times New Roman"/>
                <a:sym typeface="Times New Roman"/>
              </a:rPr>
              <a:t>  sweep box</a:t>
            </a:r>
            <a:endParaRPr dirty="0"/>
          </a:p>
          <a:p>
            <a:pPr marL="39688" marR="0" lvl="0" indent="-101600" algn="l" rtl="0">
              <a:spcBef>
                <a:spcPts val="0"/>
              </a:spcBef>
              <a:spcAft>
                <a:spcPts val="0"/>
              </a:spcAft>
              <a:buClr>
                <a:srgbClr val="000000"/>
              </a:buClr>
              <a:buSzPts val="1600"/>
              <a:buFont typeface="Times New Roman"/>
              <a:buChar char="-"/>
            </a:pPr>
            <a:r>
              <a:rPr lang="en-US" sz="1600" b="1" dirty="0">
                <a:solidFill>
                  <a:schemeClr val="dk1"/>
                </a:solidFill>
                <a:latin typeface="Times New Roman"/>
                <a:ea typeface="Times New Roman"/>
                <a:cs typeface="Times New Roman"/>
                <a:sym typeface="Times New Roman"/>
              </a:rPr>
              <a:t>  time-outs</a:t>
            </a:r>
            <a:endParaRPr dirty="0"/>
          </a:p>
          <a:p>
            <a:pPr marL="39688" marR="0" lvl="0" indent="-101600" algn="l" rtl="0">
              <a:spcBef>
                <a:spcPts val="0"/>
              </a:spcBef>
              <a:spcAft>
                <a:spcPts val="0"/>
              </a:spcAft>
              <a:buClr>
                <a:srgbClr val="000000"/>
              </a:buClr>
              <a:buSzPts val="1600"/>
              <a:buFont typeface="Times New Roman"/>
              <a:buChar char="-"/>
            </a:pPr>
            <a:r>
              <a:rPr lang="en-US" sz="1600" b="1" dirty="0">
                <a:solidFill>
                  <a:schemeClr val="dk1"/>
                </a:solidFill>
                <a:latin typeface="Times New Roman"/>
                <a:ea typeface="Times New Roman"/>
                <a:cs typeface="Times New Roman"/>
                <a:sym typeface="Times New Roman"/>
              </a:rPr>
              <a:t>  jog into play</a:t>
            </a:r>
            <a:endParaRPr dirty="0"/>
          </a:p>
        </p:txBody>
      </p:sp>
      <p:sp>
        <p:nvSpPr>
          <p:cNvPr id="733" name="Google Shape;733;p53"/>
          <p:cNvSpPr/>
          <p:nvPr/>
        </p:nvSpPr>
        <p:spPr>
          <a:xfrm>
            <a:off x="2024856" y="4406900"/>
            <a:ext cx="3558345" cy="984885"/>
          </a:xfrm>
          <a:prstGeom prst="rect">
            <a:avLst/>
          </a:prstGeom>
          <a:noFill/>
          <a:ln>
            <a:noFill/>
          </a:ln>
        </p:spPr>
        <p:txBody>
          <a:bodyPr spcFirstLastPara="1" wrap="square" lIns="0" tIns="0" rIns="40625" bIns="0" anchor="t" anchorCtr="0">
            <a:spAutoFit/>
          </a:bodyPr>
          <a:lstStyle/>
          <a:p>
            <a:pPr marL="39688" marR="0" lvl="0" indent="0" algn="l" rtl="0">
              <a:spcBef>
                <a:spcPts val="0"/>
              </a:spcBef>
              <a:spcAft>
                <a:spcPts val="0"/>
              </a:spcAft>
              <a:buNone/>
            </a:pPr>
            <a:r>
              <a:rPr lang="en-US" sz="1600" b="1" dirty="0">
                <a:solidFill>
                  <a:schemeClr val="dk1"/>
                </a:solidFill>
                <a:latin typeface="Times New Roman"/>
                <a:ea typeface="Times New Roman"/>
                <a:cs typeface="Times New Roman"/>
                <a:sym typeface="Times New Roman"/>
              </a:rPr>
              <a:t>   </a:t>
            </a:r>
            <a:r>
              <a:rPr lang="en-US" sz="1600" b="1" u="sng" dirty="0">
                <a:solidFill>
                  <a:schemeClr val="dk1"/>
                </a:solidFill>
                <a:latin typeface="Times New Roman"/>
                <a:ea typeface="Times New Roman"/>
                <a:cs typeface="Times New Roman"/>
                <a:sym typeface="Times New Roman"/>
              </a:rPr>
              <a:t>Single</a:t>
            </a:r>
            <a:endParaRPr sz="1600" b="1" u="sng" dirty="0">
              <a:solidFill>
                <a:srgbClr val="3366FF"/>
              </a:solidFill>
              <a:latin typeface="Times New Roman"/>
              <a:ea typeface="Times New Roman"/>
              <a:cs typeface="Times New Roman"/>
              <a:sym typeface="Times New Roman"/>
            </a:endParaRPr>
          </a:p>
          <a:p>
            <a:pPr marL="39688" marR="0" lvl="0" indent="0" algn="l" rtl="0">
              <a:spcBef>
                <a:spcPts val="0"/>
              </a:spcBef>
              <a:spcAft>
                <a:spcPts val="0"/>
              </a:spcAft>
              <a:buNone/>
            </a:pPr>
            <a:r>
              <a:rPr lang="en-US" sz="1600" b="1" dirty="0">
                <a:solidFill>
                  <a:schemeClr val="dk1"/>
                </a:solidFill>
                <a:latin typeface="Times New Roman"/>
                <a:ea typeface="Times New Roman"/>
                <a:cs typeface="Times New Roman"/>
                <a:sym typeface="Times New Roman"/>
              </a:rPr>
              <a:t>   - 20/10-second counts</a:t>
            </a:r>
            <a:endParaRPr dirty="0"/>
          </a:p>
          <a:p>
            <a:pPr marL="39688" marR="0" lvl="0" indent="0" algn="l" rtl="0">
              <a:spcBef>
                <a:spcPts val="0"/>
              </a:spcBef>
              <a:spcAft>
                <a:spcPts val="0"/>
              </a:spcAft>
              <a:buNone/>
            </a:pPr>
            <a:r>
              <a:rPr lang="en-US" sz="1600" b="1" dirty="0">
                <a:solidFill>
                  <a:schemeClr val="dk1"/>
                </a:solidFill>
                <a:latin typeface="Times New Roman"/>
                <a:ea typeface="Times New Roman"/>
                <a:cs typeface="Times New Roman"/>
                <a:sym typeface="Times New Roman"/>
              </a:rPr>
              <a:t>   - help on questionable goal</a:t>
            </a:r>
            <a:endParaRPr dirty="0"/>
          </a:p>
          <a:p>
            <a:pPr marL="39688" marR="0" lvl="0" indent="0" algn="l" rtl="0">
              <a:spcBef>
                <a:spcPts val="0"/>
              </a:spcBef>
              <a:spcAft>
                <a:spcPts val="0"/>
              </a:spcAft>
              <a:buNone/>
            </a:pPr>
            <a:r>
              <a:rPr lang="en-US" sz="1600" b="1" dirty="0">
                <a:solidFill>
                  <a:schemeClr val="dk1"/>
                </a:solidFill>
                <a:latin typeface="Times New Roman"/>
                <a:ea typeface="Times New Roman"/>
                <a:cs typeface="Times New Roman"/>
                <a:sym typeface="Times New Roman"/>
              </a:rPr>
              <a:t>   - stays on goal until called off by Lead</a:t>
            </a:r>
            <a:endParaRPr dirty="0"/>
          </a:p>
        </p:txBody>
      </p:sp>
      <p:sp>
        <p:nvSpPr>
          <p:cNvPr id="734" name="Google Shape;734;p53"/>
          <p:cNvSpPr/>
          <p:nvPr/>
        </p:nvSpPr>
        <p:spPr>
          <a:xfrm>
            <a:off x="5949949" y="816326"/>
            <a:ext cx="2723100" cy="1231200"/>
          </a:xfrm>
          <a:prstGeom prst="rect">
            <a:avLst/>
          </a:prstGeom>
          <a:noFill/>
          <a:ln>
            <a:noFill/>
          </a:ln>
        </p:spPr>
        <p:txBody>
          <a:bodyPr spcFirstLastPara="1" wrap="square" lIns="0" tIns="0" rIns="40625" bIns="0" anchor="t" anchorCtr="0">
            <a:spAutoFit/>
          </a:bodyPr>
          <a:lstStyle/>
          <a:p>
            <a:pPr marL="39688" marR="0" lvl="0" indent="0" algn="l" rtl="0">
              <a:spcBef>
                <a:spcPts val="0"/>
              </a:spcBef>
              <a:spcAft>
                <a:spcPts val="0"/>
              </a:spcAft>
              <a:buNone/>
            </a:pPr>
            <a:r>
              <a:rPr lang="en-US" sz="1600" b="1" dirty="0">
                <a:solidFill>
                  <a:schemeClr val="dk1"/>
                </a:solidFill>
                <a:latin typeface="Times New Roman"/>
                <a:ea typeface="Times New Roman"/>
                <a:cs typeface="Times New Roman"/>
                <a:sym typeface="Times New Roman"/>
              </a:rPr>
              <a:t>      </a:t>
            </a:r>
            <a:r>
              <a:rPr lang="en-US" sz="1600" b="1" u="sng" dirty="0">
                <a:solidFill>
                  <a:schemeClr val="dk1"/>
                </a:solidFill>
                <a:latin typeface="Times New Roman"/>
                <a:ea typeface="Times New Roman"/>
                <a:cs typeface="Times New Roman"/>
                <a:sym typeface="Times New Roman"/>
              </a:rPr>
              <a:t>Lead Left becomes Lead</a:t>
            </a:r>
            <a:endParaRPr sz="1600" b="1" dirty="0">
              <a:solidFill>
                <a:schemeClr val="dk1"/>
              </a:solidFill>
              <a:latin typeface="Times New Roman"/>
              <a:ea typeface="Times New Roman"/>
              <a:cs typeface="Times New Roman"/>
              <a:sym typeface="Times New Roman"/>
            </a:endParaRPr>
          </a:p>
          <a:p>
            <a:pPr marL="39688" marR="0" lvl="0" indent="0" algn="l" rtl="0">
              <a:spcBef>
                <a:spcPts val="0"/>
              </a:spcBef>
              <a:spcAft>
                <a:spcPts val="0"/>
              </a:spcAft>
              <a:buNone/>
            </a:pPr>
            <a:r>
              <a:rPr lang="en-US" sz="1600" b="1" dirty="0">
                <a:solidFill>
                  <a:schemeClr val="dk1"/>
                </a:solidFill>
                <a:latin typeface="Times New Roman"/>
                <a:ea typeface="Times New Roman"/>
                <a:cs typeface="Times New Roman"/>
                <a:sym typeface="Times New Roman"/>
              </a:rPr>
              <a:t>   - stay outside of passing </a:t>
            </a:r>
            <a:endParaRPr dirty="0"/>
          </a:p>
          <a:p>
            <a:pPr marL="39688" marR="0" lvl="0" indent="0" algn="l" rtl="0">
              <a:spcBef>
                <a:spcPts val="0"/>
              </a:spcBef>
              <a:spcAft>
                <a:spcPts val="0"/>
              </a:spcAft>
              <a:buNone/>
            </a:pPr>
            <a:r>
              <a:rPr lang="en-US" sz="1600" b="1" dirty="0">
                <a:solidFill>
                  <a:schemeClr val="dk1"/>
                </a:solidFill>
                <a:latin typeface="Times New Roman"/>
                <a:ea typeface="Times New Roman"/>
                <a:cs typeface="Times New Roman"/>
                <a:sym typeface="Times New Roman"/>
              </a:rPr>
              <a:t>      lanes getting to GLE</a:t>
            </a:r>
            <a:endParaRPr dirty="0"/>
          </a:p>
          <a:p>
            <a:pPr marL="39688" marR="0" lvl="0" indent="0" algn="l" rtl="0">
              <a:spcBef>
                <a:spcPts val="0"/>
              </a:spcBef>
              <a:spcAft>
                <a:spcPts val="0"/>
              </a:spcAft>
              <a:buNone/>
            </a:pPr>
            <a:r>
              <a:rPr lang="en-US" sz="1600" b="1" dirty="0">
                <a:solidFill>
                  <a:schemeClr val="dk1"/>
                </a:solidFill>
                <a:latin typeface="Times New Roman"/>
                <a:ea typeface="Times New Roman"/>
                <a:cs typeface="Times New Roman"/>
                <a:sym typeface="Times New Roman"/>
              </a:rPr>
              <a:t>   - verbally call off Single</a:t>
            </a:r>
            <a:endParaRPr dirty="0"/>
          </a:p>
          <a:p>
            <a:pPr marL="39688" marR="0" lvl="0" indent="0" algn="l" rtl="0">
              <a:spcBef>
                <a:spcPts val="0"/>
              </a:spcBef>
              <a:spcAft>
                <a:spcPts val="0"/>
              </a:spcAft>
              <a:buNone/>
            </a:pPr>
            <a:r>
              <a:rPr lang="en-US" sz="1600" b="1" dirty="0">
                <a:solidFill>
                  <a:schemeClr val="dk1"/>
                </a:solidFill>
                <a:latin typeface="Times New Roman"/>
                <a:ea typeface="Times New Roman"/>
                <a:cs typeface="Times New Roman"/>
                <a:sym typeface="Times New Roman"/>
              </a:rPr>
              <a:t>   - covers goal and </a:t>
            </a:r>
            <a:r>
              <a:rPr lang="en-US" sz="1600" b="1" dirty="0" err="1">
                <a:solidFill>
                  <a:schemeClr val="dk1"/>
                </a:solidFill>
                <a:latin typeface="Times New Roman"/>
                <a:ea typeface="Times New Roman"/>
                <a:cs typeface="Times New Roman"/>
                <a:sym typeface="Times New Roman"/>
              </a:rPr>
              <a:t>endline</a:t>
            </a:r>
            <a:endParaRPr sz="1600" b="1" dirty="0">
              <a:solidFill>
                <a:schemeClr val="dk1"/>
              </a:solidFill>
              <a:latin typeface="Times New Roman"/>
              <a:ea typeface="Times New Roman"/>
              <a:cs typeface="Times New Roman"/>
              <a:sym typeface="Times New Roman"/>
            </a:endParaRPr>
          </a:p>
        </p:txBody>
      </p:sp>
      <p:sp>
        <p:nvSpPr>
          <p:cNvPr id="735" name="Google Shape;735;p53"/>
          <p:cNvSpPr/>
          <p:nvPr/>
        </p:nvSpPr>
        <p:spPr>
          <a:xfrm>
            <a:off x="3733800" y="3733800"/>
            <a:ext cx="609600" cy="228600"/>
          </a:xfrm>
          <a:prstGeom prst="rightArrow">
            <a:avLst>
              <a:gd name="adj1" fmla="val 50000"/>
              <a:gd name="adj2" fmla="val 66667"/>
            </a:avLst>
          </a:prstGeom>
          <a:solidFill>
            <a:schemeClr val="accent1"/>
          </a:solidFill>
          <a:ln w="9525"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736" name="Google Shape;736;p53"/>
          <p:cNvGrpSpPr/>
          <p:nvPr/>
        </p:nvGrpSpPr>
        <p:grpSpPr>
          <a:xfrm>
            <a:off x="1924078" y="1406611"/>
            <a:ext cx="1956942" cy="875903"/>
            <a:chOff x="3591930" y="301625"/>
            <a:chExt cx="1183003" cy="980673"/>
          </a:xfrm>
        </p:grpSpPr>
        <p:sp>
          <p:nvSpPr>
            <p:cNvPr id="737" name="Google Shape;737;p53"/>
            <p:cNvSpPr/>
            <p:nvPr/>
          </p:nvSpPr>
          <p:spPr>
            <a:xfrm>
              <a:off x="3591930" y="1041084"/>
              <a:ext cx="978299" cy="241214"/>
            </a:xfrm>
            <a:prstGeom prst="rect">
              <a:avLst/>
            </a:prstGeom>
            <a:noFill/>
            <a:ln>
              <a:noFill/>
            </a:ln>
          </p:spPr>
          <p:txBody>
            <a:bodyPr spcFirstLastPara="1" wrap="square" lIns="0" tIns="0" rIns="40625" bIns="0" anchor="t" anchorCtr="0">
              <a:spAutoFit/>
            </a:bodyPr>
            <a:lstStyle/>
            <a:p>
              <a:pPr marL="39688" marR="0" lvl="0" indent="0" algn="l" rtl="0">
                <a:spcBef>
                  <a:spcPts val="0"/>
                </a:spcBef>
                <a:spcAft>
                  <a:spcPts val="0"/>
                </a:spcAft>
                <a:buNone/>
              </a:pPr>
              <a:endParaRPr dirty="0"/>
            </a:p>
          </p:txBody>
        </p:sp>
        <p:pic>
          <p:nvPicPr>
            <p:cNvPr id="738" name="Google Shape;738;p53"/>
            <p:cNvPicPr preferRelativeResize="0"/>
            <p:nvPr/>
          </p:nvPicPr>
          <p:blipFill rotWithShape="1">
            <a:blip r:embed="rId3">
              <a:alphaModFix/>
            </a:blip>
            <a:srcRect/>
            <a:stretch/>
          </p:blipFill>
          <p:spPr>
            <a:xfrm>
              <a:off x="4292334" y="301625"/>
              <a:ext cx="482600" cy="706438"/>
            </a:xfrm>
            <a:prstGeom prst="rect">
              <a:avLst/>
            </a:prstGeom>
            <a:noFill/>
            <a:ln>
              <a:noFill/>
            </a:ln>
          </p:spPr>
        </p:pic>
      </p:grpSp>
      <p:grpSp>
        <p:nvGrpSpPr>
          <p:cNvPr id="739" name="Google Shape;739;p53"/>
          <p:cNvGrpSpPr/>
          <p:nvPr/>
        </p:nvGrpSpPr>
        <p:grpSpPr>
          <a:xfrm>
            <a:off x="3770312" y="2943866"/>
            <a:ext cx="1138237" cy="901239"/>
            <a:chOff x="5759215" y="4592638"/>
            <a:chExt cx="850500" cy="928359"/>
          </a:xfrm>
        </p:grpSpPr>
        <p:sp>
          <p:nvSpPr>
            <p:cNvPr id="740" name="Google Shape;740;p53"/>
            <p:cNvSpPr/>
            <p:nvPr/>
          </p:nvSpPr>
          <p:spPr>
            <a:xfrm>
              <a:off x="5759215" y="5299070"/>
              <a:ext cx="850500" cy="221927"/>
            </a:xfrm>
            <a:prstGeom prst="rect">
              <a:avLst/>
            </a:prstGeom>
            <a:noFill/>
            <a:ln>
              <a:noFill/>
            </a:ln>
          </p:spPr>
          <p:txBody>
            <a:bodyPr spcFirstLastPara="1" wrap="square" lIns="0" tIns="0" rIns="40625" bIns="0" anchor="t" anchorCtr="0">
              <a:spAutoFit/>
            </a:bodyPr>
            <a:lstStyle/>
            <a:p>
              <a:pPr marL="39688" marR="0" lvl="0" indent="0" algn="l" rtl="0">
                <a:spcBef>
                  <a:spcPts val="0"/>
                </a:spcBef>
                <a:spcAft>
                  <a:spcPts val="0"/>
                </a:spcAft>
                <a:buNone/>
              </a:pPr>
              <a:endParaRPr dirty="0"/>
            </a:p>
          </p:txBody>
        </p:sp>
        <p:pic>
          <p:nvPicPr>
            <p:cNvPr id="741" name="Google Shape;741;p53"/>
            <p:cNvPicPr preferRelativeResize="0"/>
            <p:nvPr/>
          </p:nvPicPr>
          <p:blipFill rotWithShape="1">
            <a:blip r:embed="rId3">
              <a:alphaModFix/>
            </a:blip>
            <a:srcRect/>
            <a:stretch/>
          </p:blipFill>
          <p:spPr>
            <a:xfrm>
              <a:off x="5857232" y="4592638"/>
              <a:ext cx="482600" cy="706437"/>
            </a:xfrm>
            <a:prstGeom prst="rect">
              <a:avLst/>
            </a:prstGeom>
            <a:noFill/>
            <a:ln>
              <a:noFill/>
            </a:ln>
          </p:spPr>
        </p:pic>
      </p:grpSp>
      <p:grpSp>
        <p:nvGrpSpPr>
          <p:cNvPr id="742" name="Google Shape;742;p53"/>
          <p:cNvGrpSpPr/>
          <p:nvPr/>
        </p:nvGrpSpPr>
        <p:grpSpPr>
          <a:xfrm>
            <a:off x="4967898" y="1946352"/>
            <a:ext cx="3599840" cy="838631"/>
            <a:chOff x="2469489" y="3200410"/>
            <a:chExt cx="2353442" cy="838631"/>
          </a:xfrm>
        </p:grpSpPr>
        <p:sp>
          <p:nvSpPr>
            <p:cNvPr id="743" name="Google Shape;743;p53"/>
            <p:cNvSpPr/>
            <p:nvPr/>
          </p:nvSpPr>
          <p:spPr>
            <a:xfrm>
              <a:off x="3765431" y="3200410"/>
              <a:ext cx="1057500" cy="246300"/>
            </a:xfrm>
            <a:prstGeom prst="rect">
              <a:avLst/>
            </a:prstGeom>
            <a:noFill/>
            <a:ln>
              <a:noFill/>
            </a:ln>
          </p:spPr>
          <p:txBody>
            <a:bodyPr spcFirstLastPara="1" wrap="square" lIns="0" tIns="0" rIns="40625" bIns="0" anchor="ctr" anchorCtr="0">
              <a:spAutoFit/>
            </a:bodyPr>
            <a:lstStyle/>
            <a:p>
              <a:pPr marL="39688" marR="0" lvl="0" indent="0" algn="ctr" rtl="0">
                <a:spcBef>
                  <a:spcPts val="0"/>
                </a:spcBef>
                <a:spcAft>
                  <a:spcPts val="0"/>
                </a:spcAft>
                <a:buNone/>
              </a:pPr>
              <a:endParaRPr sz="1600" b="1" dirty="0">
                <a:solidFill>
                  <a:schemeClr val="dk1"/>
                </a:solidFill>
                <a:latin typeface="Calibri"/>
                <a:ea typeface="Calibri"/>
                <a:cs typeface="Calibri"/>
                <a:sym typeface="Calibri"/>
              </a:endParaRPr>
            </a:p>
          </p:txBody>
        </p:sp>
        <p:pic>
          <p:nvPicPr>
            <p:cNvPr id="744" name="Google Shape;744;p53"/>
            <p:cNvPicPr preferRelativeResize="0"/>
            <p:nvPr/>
          </p:nvPicPr>
          <p:blipFill rotWithShape="1">
            <a:blip r:embed="rId3">
              <a:alphaModFix/>
            </a:blip>
            <a:srcRect/>
            <a:stretch/>
          </p:blipFill>
          <p:spPr>
            <a:xfrm>
              <a:off x="2469489" y="3396487"/>
              <a:ext cx="482600" cy="642554"/>
            </a:xfrm>
            <a:prstGeom prst="rect">
              <a:avLst/>
            </a:prstGeom>
            <a:noFill/>
            <a:ln>
              <a:noFill/>
            </a:ln>
          </p:spPr>
        </p:pic>
      </p:grpSp>
      <p:sp>
        <p:nvSpPr>
          <p:cNvPr id="745" name="Google Shape;745;p5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en-US"/>
              <a:t>	</a:t>
            </a:r>
            <a:endParaRPr/>
          </a:p>
        </p:txBody>
      </p:sp>
      <p:sp>
        <p:nvSpPr>
          <p:cNvPr id="746" name="Google Shape;746;p53"/>
          <p:cNvSpPr txBox="1"/>
          <p:nvPr/>
        </p:nvSpPr>
        <p:spPr>
          <a:xfrm>
            <a:off x="3005856" y="6049962"/>
            <a:ext cx="3256831" cy="533400"/>
          </a:xfrm>
          <a:prstGeom prst="rect">
            <a:avLst/>
          </a:prstGeom>
          <a:noFill/>
          <a:ln>
            <a:noFill/>
          </a:ln>
        </p:spPr>
        <p:txBody>
          <a:bodyPr spcFirstLastPara="1" wrap="square" lIns="91425" tIns="45700" rIns="40625" bIns="45700" anchor="t" anchorCtr="0">
            <a:noAutofit/>
          </a:bodyPr>
          <a:lstStyle/>
          <a:p>
            <a:pPr marL="0" marR="0" lvl="0" indent="0" algn="ctr" rtl="0">
              <a:spcBef>
                <a:spcPts val="0"/>
              </a:spcBef>
              <a:spcAft>
                <a:spcPts val="0"/>
              </a:spcAft>
              <a:buClr>
                <a:srgbClr val="FF0000"/>
              </a:buClr>
              <a:buSzPts val="2000"/>
              <a:buFont typeface="Calibri"/>
              <a:buNone/>
            </a:pPr>
            <a:r>
              <a:rPr lang="en-US" sz="2800" b="1" dirty="0">
                <a:solidFill>
                  <a:srgbClr val="FF0000"/>
                </a:solidFill>
                <a:latin typeface="Calibri"/>
                <a:ea typeface="Calibri"/>
                <a:cs typeface="Calibri"/>
                <a:sym typeface="Calibri"/>
              </a:rPr>
              <a:t>Ball moves to right</a:t>
            </a:r>
            <a:endParaRPr sz="2800" dirty="0"/>
          </a:p>
        </p:txBody>
      </p:sp>
      <p:sp>
        <p:nvSpPr>
          <p:cNvPr id="747" name="Google Shape;747;p53"/>
          <p:cNvSpPr txBox="1"/>
          <p:nvPr/>
        </p:nvSpPr>
        <p:spPr>
          <a:xfrm>
            <a:off x="3657600" y="3886200"/>
            <a:ext cx="5267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Ball</a:t>
            </a:r>
            <a:endParaRPr/>
          </a:p>
        </p:txBody>
      </p:sp>
      <p:sp>
        <p:nvSpPr>
          <p:cNvPr id="748" name="Google Shape;748;p5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Face – Offs </a:t>
            </a:r>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4"/>
                                        </p:tgtEl>
                                        <p:attrNameLst>
                                          <p:attrName>style.visibility</p:attrName>
                                        </p:attrNameLst>
                                      </p:cBhvr>
                                      <p:to>
                                        <p:strVal val="visible"/>
                                      </p:to>
                                    </p:set>
                                    <p:animEffect transition="in" filter="fade">
                                      <p:cBhvr>
                                        <p:cTn id="7" dur="500"/>
                                        <p:tgtEl>
                                          <p:spTgt spid="7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33"/>
                                        </p:tgtEl>
                                        <p:attrNameLst>
                                          <p:attrName>style.visibility</p:attrName>
                                        </p:attrNameLst>
                                      </p:cBhvr>
                                      <p:to>
                                        <p:strVal val="visible"/>
                                      </p:to>
                                    </p:set>
                                    <p:animEffect transition="in" filter="fade">
                                      <p:cBhvr>
                                        <p:cTn id="12" dur="500"/>
                                        <p:tgtEl>
                                          <p:spTgt spid="7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32"/>
                                        </p:tgtEl>
                                        <p:attrNameLst>
                                          <p:attrName>style.visibility</p:attrName>
                                        </p:attrNameLst>
                                      </p:cBhvr>
                                      <p:to>
                                        <p:strVal val="visible"/>
                                      </p:to>
                                    </p:set>
                                    <p:animEffect transition="in" filter="fade">
                                      <p:cBhvr>
                                        <p:cTn id="17" dur="500"/>
                                        <p:tgtEl>
                                          <p:spTgt spid="732"/>
                                        </p:tgtEl>
                                      </p:cBhvr>
                                    </p:animEffect>
                                  </p:childTnLst>
                                </p:cTn>
                              </p:par>
                            </p:childTnLst>
                          </p:cTn>
                        </p:par>
                      </p:childTnLst>
                    </p:cTn>
                  </p:par>
                  <p:par>
                    <p:cTn id="18" fill="hold">
                      <p:stCondLst>
                        <p:cond delay="indefinite"/>
                      </p:stCondLst>
                      <p:childTnLst>
                        <p:par>
                          <p:cTn id="19" fill="hold">
                            <p:stCondLst>
                              <p:cond delay="0"/>
                            </p:stCondLst>
                            <p:childTnLst>
                              <p:par>
                                <p:cTn id="20" presetID="0" presetClass="path" presetSubtype="0" accel="50000" decel="50000" fill="hold" nodeType="clickEffect">
                                  <p:stCondLst>
                                    <p:cond delay="0"/>
                                  </p:stCondLst>
                                  <p:childTnLst>
                                    <p:animMotion origin="layout" path="M 0.02083 0.03449 L 0.32812 0.13611 " pathEditMode="relative" rAng="0" ptsTypes="AA">
                                      <p:cBhvr>
                                        <p:cTn id="21" dur="2000" fill="hold"/>
                                        <p:tgtEl>
                                          <p:spTgt spid="739"/>
                                        </p:tgtEl>
                                        <p:attrNameLst>
                                          <p:attrName>ppt_x</p:attrName>
                                          <p:attrName>ppt_y</p:attrName>
                                        </p:attrNameLst>
                                      </p:cBhvr>
                                      <p:rCtr x="15365" y="5069"/>
                                    </p:animMotion>
                                  </p:childTnLst>
                                </p:cTn>
                              </p:par>
                              <p:par>
                                <p:cTn id="22" presetID="0" presetClass="path" presetSubtype="0" accel="50000" decel="50000" fill="hold" nodeType="withEffect">
                                  <p:stCondLst>
                                    <p:cond delay="0"/>
                                  </p:stCondLst>
                                  <p:childTnLst>
                                    <p:animMotion origin="layout" path="M 0.03906 -0.05579 C 0.0309 -0.10347 0.02274 -0.15116 0.05104 -0.16944 C 0.07917 -0.18796 0.17535 -0.19491 0.20816 -0.16597 C 0.24115 -0.1368 0.24827 0.00486 0.24827 0.00509 L 0.24827 0.00486 " pathEditMode="relative" rAng="0" ptsTypes="AAAAA">
                                      <p:cBhvr>
                                        <p:cTn id="23" dur="2000" fill="hold"/>
                                        <p:tgtEl>
                                          <p:spTgt spid="736"/>
                                        </p:tgtEl>
                                        <p:attrNameLst>
                                          <p:attrName>ppt_x</p:attrName>
                                          <p:attrName>ppt_y</p:attrName>
                                        </p:attrNameLst>
                                      </p:cBhvr>
                                      <p:rCtr x="10069" y="-3449"/>
                                    </p:animMotion>
                                  </p:childTnLst>
                                </p:cTn>
                              </p:par>
                              <p:par>
                                <p:cTn id="24" presetID="0" presetClass="path" presetSubtype="0" accel="50000" decel="50000" fill="hold" nodeType="withEffect">
                                  <p:stCondLst>
                                    <p:cond delay="0"/>
                                  </p:stCondLst>
                                  <p:childTnLst>
                                    <p:animMotion origin="layout" path="M 3.33333E-6 1.85185E-6 L 0.23246 0.04074 " pathEditMode="relative" rAng="0" ptsTypes="AA">
                                      <p:cBhvr>
                                        <p:cTn id="25" dur="2000" fill="hold"/>
                                        <p:tgtEl>
                                          <p:spTgt spid="742"/>
                                        </p:tgtEl>
                                        <p:attrNameLst>
                                          <p:attrName>ppt_x</p:attrName>
                                          <p:attrName>ppt_y</p:attrName>
                                        </p:attrNameLst>
                                      </p:cBhvr>
                                      <p:rCtr x="11615" y="203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754" name="Google Shape;754;p5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8000"/>
              </a:buClr>
              <a:buSzPts val="6000"/>
              <a:buFont typeface="Calibri"/>
              <a:buNone/>
            </a:pPr>
            <a:r>
              <a:rPr lang="en-US" sz="6000" b="1" i="1" dirty="0">
                <a:solidFill>
                  <a:srgbClr val="008000"/>
                </a:solidFill>
              </a:rPr>
              <a:t>Two Man Mechanics</a:t>
            </a:r>
            <a:endParaRPr dirty="0"/>
          </a:p>
        </p:txBody>
      </p:sp>
      <p:sp>
        <p:nvSpPr>
          <p:cNvPr id="755" name="Google Shape;755;p54"/>
          <p:cNvSpPr txBox="1">
            <a:spLocks noGrp="1"/>
          </p:cNvSpPr>
          <p:nvPr>
            <p:ph type="body" idx="1"/>
          </p:nvPr>
        </p:nvSpPr>
        <p:spPr>
          <a:xfrm>
            <a:off x="477982" y="1219200"/>
            <a:ext cx="8229600" cy="4525963"/>
          </a:xfrm>
          <a:prstGeom prst="rect">
            <a:avLst/>
          </a:prstGeom>
          <a:noFill/>
          <a:ln>
            <a:noFill/>
          </a:ln>
        </p:spPr>
        <p:txBody>
          <a:bodyPr spcFirstLastPara="1" wrap="square" lIns="91425" tIns="45700" rIns="91425" bIns="45700" anchor="t" anchorCtr="0">
            <a:normAutofit/>
          </a:bodyPr>
          <a:lstStyle/>
          <a:p>
            <a:pPr marL="0" lvl="0" indent="0" algn="just" rtl="0">
              <a:spcBef>
                <a:spcPts val="0"/>
              </a:spcBef>
              <a:spcAft>
                <a:spcPts val="0"/>
              </a:spcAft>
              <a:buClr>
                <a:schemeClr val="dk1"/>
              </a:buClr>
              <a:buSzPts val="1600"/>
              <a:buNone/>
            </a:pPr>
            <a:endParaRPr sz="1600"/>
          </a:p>
          <a:p>
            <a:pPr marL="342900" lvl="0" indent="-342900" algn="just" rtl="0">
              <a:spcBef>
                <a:spcPts val="480"/>
              </a:spcBef>
              <a:spcAft>
                <a:spcPts val="0"/>
              </a:spcAft>
              <a:buClr>
                <a:schemeClr val="dk1"/>
              </a:buClr>
              <a:buSzPts val="2400"/>
              <a:buChar char="•"/>
            </a:pPr>
            <a:r>
              <a:rPr lang="en-US" sz="2400"/>
              <a:t>After a goal:</a:t>
            </a:r>
            <a:endParaRPr/>
          </a:p>
          <a:p>
            <a:pPr marL="742950" lvl="1" indent="-285750" algn="just" rtl="0">
              <a:spcBef>
                <a:spcPts val="400"/>
              </a:spcBef>
              <a:spcAft>
                <a:spcPts val="0"/>
              </a:spcAft>
              <a:buClr>
                <a:schemeClr val="dk1"/>
              </a:buClr>
              <a:buSzPts val="2000"/>
              <a:buChar char="–"/>
            </a:pPr>
            <a:r>
              <a:rPr lang="en-US" sz="2000"/>
              <a:t>Goal line official retrieves the ball and flips to trail.  He remains on the same side of the field.  What player scored the goal?</a:t>
            </a:r>
            <a:endParaRPr/>
          </a:p>
          <a:p>
            <a:pPr marL="742950" lvl="1" indent="-285750" algn="just" rtl="0">
              <a:spcBef>
                <a:spcPts val="400"/>
              </a:spcBef>
              <a:spcAft>
                <a:spcPts val="0"/>
              </a:spcAft>
              <a:buClr>
                <a:schemeClr val="dk1"/>
              </a:buClr>
              <a:buSzPts val="2000"/>
              <a:buChar char="–"/>
            </a:pPr>
            <a:r>
              <a:rPr lang="en-US" sz="2000"/>
              <a:t>Trail takes the flip and goes to X for the next face-off and crosses mid-field.  Indicates to the other official that he is ready.</a:t>
            </a:r>
            <a:endParaRPr/>
          </a:p>
          <a:p>
            <a:pPr marL="742950" lvl="1" indent="-285750" algn="just" rtl="0">
              <a:spcBef>
                <a:spcPts val="400"/>
              </a:spcBef>
              <a:spcAft>
                <a:spcPts val="0"/>
              </a:spcAft>
              <a:buClr>
                <a:schemeClr val="dk1"/>
              </a:buClr>
              <a:buSzPts val="2000"/>
              <a:buChar char="–"/>
            </a:pPr>
            <a:r>
              <a:rPr lang="en-US" sz="2000"/>
              <a:t>The “non-faceoff” official chops his timer on and watches substitutions.</a:t>
            </a:r>
            <a:endParaRPr/>
          </a:p>
          <a:p>
            <a:pPr marL="342900" lvl="0" indent="-342900" algn="just" rtl="0">
              <a:spcBef>
                <a:spcPts val="480"/>
              </a:spcBef>
              <a:spcAft>
                <a:spcPts val="0"/>
              </a:spcAft>
              <a:buClr>
                <a:schemeClr val="dk1"/>
              </a:buClr>
              <a:buSzPts val="2400"/>
              <a:buChar char="•"/>
            </a:pPr>
            <a:r>
              <a:rPr lang="en-US" sz="2400"/>
              <a:t>Before the “Down” command is given:</a:t>
            </a:r>
            <a:endParaRPr/>
          </a:p>
          <a:p>
            <a:pPr marL="742950" lvl="1" indent="-285750" algn="just" rtl="0">
              <a:spcBef>
                <a:spcPts val="400"/>
              </a:spcBef>
              <a:spcAft>
                <a:spcPts val="0"/>
              </a:spcAft>
              <a:buClr>
                <a:schemeClr val="dk1"/>
              </a:buClr>
              <a:buSzPts val="2000"/>
              <a:buChar char="–"/>
            </a:pPr>
            <a:r>
              <a:rPr lang="en-US" sz="2000"/>
              <a:t>The “non-faceoff” official counts players with arms raised.  Points when ready.  This official also has wing violations on both wings.</a:t>
            </a:r>
            <a:endParaRPr/>
          </a:p>
          <a:p>
            <a:pPr marL="742950" lvl="1" indent="-184150" algn="just" rtl="0">
              <a:spcBef>
                <a:spcPts val="320"/>
              </a:spcBef>
              <a:spcAft>
                <a:spcPts val="0"/>
              </a:spcAft>
              <a:buClr>
                <a:schemeClr val="dk1"/>
              </a:buClr>
              <a:buSzPts val="1600"/>
              <a:buNone/>
            </a:pPr>
            <a:endParaRPr sz="1600"/>
          </a:p>
          <a:p>
            <a:pPr marL="457200" lvl="1" indent="0" algn="just" rtl="0">
              <a:spcBef>
                <a:spcPts val="400"/>
              </a:spcBef>
              <a:spcAft>
                <a:spcPts val="0"/>
              </a:spcAft>
              <a:buClr>
                <a:schemeClr val="dk1"/>
              </a:buClr>
              <a:buSzPts val="2000"/>
              <a:buNone/>
            </a:pPr>
            <a:endParaRPr sz="2000"/>
          </a:p>
        </p:txBody>
      </p:sp>
      <p:sp>
        <p:nvSpPr>
          <p:cNvPr id="756" name="Google Shape;756;p5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Face – Offs </a:t>
            </a:r>
            <a:endParaRPr/>
          </a:p>
        </p:txBody>
      </p:sp>
      <p:sp>
        <p:nvSpPr>
          <p:cNvPr id="757" name="Google Shape;757;p5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pic>
        <p:nvPicPr>
          <p:cNvPr id="758" name="Google Shape;758;p54" descr="C:\Users\Dale\Documents\Dale's Personal\Personal Files\Lax Images\LACROSSE\PAGE_1\lax gloves.TIF"/>
          <p:cNvPicPr preferRelativeResize="0"/>
          <p:nvPr/>
        </p:nvPicPr>
        <p:blipFill rotWithShape="1">
          <a:blip r:embed="rId3">
            <a:alphaModFix/>
          </a:blip>
          <a:srcRect/>
          <a:stretch/>
        </p:blipFill>
        <p:spPr>
          <a:xfrm>
            <a:off x="7401032" y="5257800"/>
            <a:ext cx="1285768" cy="1141476"/>
          </a:xfrm>
          <a:prstGeom prst="rect">
            <a:avLst/>
          </a:prstGeom>
          <a:noFill/>
          <a:ln>
            <a:noFill/>
          </a:ln>
        </p:spPr>
      </p:pic>
    </p:spTree>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Google Shape;763;p55"/>
          <p:cNvSpPr/>
          <p:nvPr/>
        </p:nvSpPr>
        <p:spPr>
          <a:xfrm>
            <a:off x="6096000" y="6248400"/>
            <a:ext cx="333375" cy="454025"/>
          </a:xfrm>
          <a:prstGeom prst="rect">
            <a:avLst/>
          </a:prstGeom>
          <a:noFill/>
          <a:ln>
            <a:noFill/>
          </a:ln>
        </p:spPr>
        <p:txBody>
          <a:bodyPr spcFirstLastPara="1" wrap="square" lIns="90475" tIns="44450" rIns="90475" bIns="44450" anchor="t" anchorCtr="0">
            <a:spAutoFit/>
          </a:bodyPr>
          <a:lstStyle/>
          <a:p>
            <a:pPr marL="0" marR="0" lvl="0" indent="0" algn="l" rtl="0">
              <a:spcBef>
                <a:spcPts val="0"/>
              </a:spcBef>
              <a:spcAft>
                <a:spcPts val="0"/>
              </a:spcAft>
              <a:buNone/>
            </a:pPr>
            <a:r>
              <a:rPr lang="en-US" sz="2400" b="1">
                <a:solidFill>
                  <a:srgbClr val="000000"/>
                </a:solidFill>
                <a:latin typeface="Times New Roman"/>
                <a:ea typeface="Times New Roman"/>
                <a:cs typeface="Times New Roman"/>
                <a:sym typeface="Times New Roman"/>
              </a:rPr>
              <a:t>  </a:t>
            </a:r>
            <a:endParaRPr sz="1800" b="1">
              <a:solidFill>
                <a:srgbClr val="000000"/>
              </a:solidFill>
              <a:latin typeface="Times New Roman"/>
              <a:ea typeface="Times New Roman"/>
              <a:cs typeface="Times New Roman"/>
              <a:sym typeface="Times New Roman"/>
            </a:endParaRPr>
          </a:p>
        </p:txBody>
      </p:sp>
      <p:sp>
        <p:nvSpPr>
          <p:cNvPr id="764" name="Google Shape;764;p55"/>
          <p:cNvSpPr/>
          <p:nvPr/>
        </p:nvSpPr>
        <p:spPr>
          <a:xfrm>
            <a:off x="5817815" y="986673"/>
            <a:ext cx="3464070" cy="1074653"/>
          </a:xfrm>
          <a:prstGeom prst="rect">
            <a:avLst/>
          </a:prstGeom>
          <a:noFill/>
          <a:ln>
            <a:noFill/>
          </a:ln>
        </p:spPr>
        <p:txBody>
          <a:bodyPr spcFirstLastPara="1" wrap="square" lIns="90475" tIns="44450" rIns="90475" bIns="44450" anchor="t" anchorCtr="0">
            <a:spAutoFit/>
          </a:bodyPr>
          <a:lstStyle/>
          <a:p>
            <a:pPr marL="0" marR="0" lvl="0" indent="0" algn="l" rtl="0">
              <a:spcBef>
                <a:spcPts val="0"/>
              </a:spcBef>
              <a:spcAft>
                <a:spcPts val="0"/>
              </a:spcAft>
              <a:buNone/>
            </a:pPr>
            <a:r>
              <a:rPr lang="en-US" sz="1600" b="1" dirty="0">
                <a:solidFill>
                  <a:srgbClr val="000000"/>
                </a:solidFill>
                <a:latin typeface="Times New Roman" panose="02020603050405020304" pitchFamily="18" charset="0"/>
                <a:ea typeface="Times New Roman"/>
                <a:cs typeface="Times New Roman" panose="02020603050405020304" pitchFamily="18" charset="0"/>
                <a:sym typeface="Times New Roman"/>
              </a:rPr>
              <a:t>Wing Official lines up on wing</a:t>
            </a:r>
            <a:endParaRPr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r>
              <a:rPr lang="en-US" sz="1600" b="1" dirty="0">
                <a:solidFill>
                  <a:srgbClr val="000000"/>
                </a:solidFill>
                <a:latin typeface="Times New Roman" panose="02020603050405020304" pitchFamily="18" charset="0"/>
                <a:ea typeface="Times New Roman"/>
                <a:cs typeface="Times New Roman" panose="02020603050405020304" pitchFamily="18" charset="0"/>
                <a:sym typeface="Times New Roman"/>
              </a:rPr>
              <a:t>line </a:t>
            </a:r>
            <a:r>
              <a:rPr lang="en-US" sz="1600" b="1" dirty="0">
                <a:latin typeface="Times New Roman" panose="02020603050405020304" pitchFamily="18" charset="0"/>
                <a:ea typeface="Times New Roman"/>
                <a:cs typeface="Times New Roman" panose="02020603050405020304" pitchFamily="18" charset="0"/>
                <a:sym typeface="Times New Roman"/>
              </a:rPr>
              <a:t>near the restraining line</a:t>
            </a:r>
            <a:r>
              <a:rPr lang="en-US" sz="1600" b="1" dirty="0">
                <a:solidFill>
                  <a:srgbClr val="000000"/>
                </a:solidFill>
                <a:latin typeface="Times New Roman" panose="02020603050405020304" pitchFamily="18" charset="0"/>
                <a:ea typeface="Times New Roman"/>
                <a:cs typeface="Times New Roman" panose="02020603050405020304" pitchFamily="18" charset="0"/>
                <a:sym typeface="Times New Roman"/>
              </a:rPr>
              <a:t>. After </a:t>
            </a:r>
            <a:endParaRPr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r>
              <a:rPr lang="en-US" sz="1600" b="1" dirty="0">
                <a:solidFill>
                  <a:srgbClr val="000000"/>
                </a:solidFill>
                <a:latin typeface="Times New Roman" panose="02020603050405020304" pitchFamily="18" charset="0"/>
                <a:ea typeface="Times New Roman"/>
                <a:cs typeface="Times New Roman" panose="02020603050405020304" pitchFamily="18" charset="0"/>
                <a:sym typeface="Times New Roman"/>
              </a:rPr>
              <a:t>whistle he becomes </a:t>
            </a:r>
            <a:r>
              <a:rPr lang="en-US" sz="1600" b="1" dirty="0" smtClean="0">
                <a:latin typeface="Times New Roman" panose="02020603050405020304" pitchFamily="18" charset="0"/>
                <a:ea typeface="Times New Roman"/>
                <a:cs typeface="Times New Roman" panose="02020603050405020304" pitchFamily="18" charset="0"/>
                <a:sym typeface="Times New Roman"/>
              </a:rPr>
              <a:t>Trail</a:t>
            </a:r>
            <a:r>
              <a:rPr lang="en-US" sz="1600" b="1"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1600" b="1" dirty="0">
                <a:solidFill>
                  <a:srgbClr val="000000"/>
                </a:solidFill>
                <a:latin typeface="Times New Roman" panose="02020603050405020304" pitchFamily="18" charset="0"/>
                <a:ea typeface="Times New Roman"/>
                <a:cs typeface="Times New Roman" panose="02020603050405020304" pitchFamily="18" charset="0"/>
                <a:sym typeface="Times New Roman"/>
              </a:rPr>
              <a:t>and heads </a:t>
            </a:r>
            <a:r>
              <a:rPr lang="en-US" sz="1600" b="1"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to top corner of opposite box</a:t>
            </a:r>
            <a:endParaRPr dirty="0">
              <a:latin typeface="Times New Roman" panose="02020603050405020304" pitchFamily="18" charset="0"/>
              <a:cs typeface="Times New Roman" panose="02020603050405020304" pitchFamily="18" charset="0"/>
            </a:endParaRPr>
          </a:p>
        </p:txBody>
      </p:sp>
      <p:sp>
        <p:nvSpPr>
          <p:cNvPr id="765" name="Google Shape;765;p55"/>
          <p:cNvSpPr/>
          <p:nvPr/>
        </p:nvSpPr>
        <p:spPr>
          <a:xfrm>
            <a:off x="3160473" y="4090105"/>
            <a:ext cx="2126457" cy="1074653"/>
          </a:xfrm>
          <a:prstGeom prst="rect">
            <a:avLst/>
          </a:prstGeom>
          <a:noFill/>
          <a:ln>
            <a:noFill/>
          </a:ln>
        </p:spPr>
        <p:txBody>
          <a:bodyPr spcFirstLastPara="1" wrap="square" lIns="90475" tIns="44450" rIns="90475" bIns="44450" anchor="t" anchorCtr="0">
            <a:spAutoFit/>
          </a:bodyPr>
          <a:lstStyle/>
          <a:p>
            <a:pPr marL="0" marR="0" lvl="0" indent="0" algn="l" rtl="0">
              <a:spcBef>
                <a:spcPts val="0"/>
              </a:spcBef>
              <a:spcAft>
                <a:spcPts val="0"/>
              </a:spcAft>
              <a:buNone/>
            </a:pPr>
            <a:r>
              <a:rPr lang="en-US" sz="1600" b="1" dirty="0">
                <a:solidFill>
                  <a:srgbClr val="000000"/>
                </a:solidFill>
                <a:latin typeface="Times New Roman"/>
                <a:ea typeface="Times New Roman"/>
                <a:cs typeface="Times New Roman"/>
                <a:sym typeface="Times New Roman"/>
              </a:rPr>
              <a:t>Center has initial 10 </a:t>
            </a:r>
            <a:r>
              <a:rPr lang="en-US" sz="1600" b="1" dirty="0" smtClean="0">
                <a:solidFill>
                  <a:srgbClr val="000000"/>
                </a:solidFill>
                <a:latin typeface="Times New Roman"/>
                <a:ea typeface="Times New Roman"/>
                <a:cs typeface="Times New Roman"/>
                <a:sym typeface="Times New Roman"/>
              </a:rPr>
              <a:t>count</a:t>
            </a:r>
            <a:r>
              <a:rPr lang="en-US" sz="1600" b="1" dirty="0">
                <a:latin typeface="Times New Roman"/>
                <a:ea typeface="Times New Roman"/>
                <a:cs typeface="Times New Roman"/>
                <a:sym typeface="Times New Roman"/>
              </a:rPr>
              <a:t> </a:t>
            </a:r>
            <a:r>
              <a:rPr lang="en-US" sz="1600" b="1" dirty="0" smtClean="0">
                <a:latin typeface="Times New Roman"/>
                <a:ea typeface="Times New Roman"/>
                <a:cs typeface="Times New Roman"/>
                <a:sym typeface="Times New Roman"/>
              </a:rPr>
              <a:t>and goal at his end.  Hustle to get good goal coverage.</a:t>
            </a:r>
            <a:endParaRPr dirty="0"/>
          </a:p>
        </p:txBody>
      </p:sp>
      <p:sp>
        <p:nvSpPr>
          <p:cNvPr id="766" name="Google Shape;766;p55"/>
          <p:cNvSpPr/>
          <p:nvPr/>
        </p:nvSpPr>
        <p:spPr>
          <a:xfrm flipH="1">
            <a:off x="3429000" y="2819400"/>
            <a:ext cx="673100" cy="215900"/>
          </a:xfrm>
          <a:prstGeom prst="rightArrow">
            <a:avLst>
              <a:gd name="adj1" fmla="val 50000"/>
              <a:gd name="adj2" fmla="val 155897"/>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Times New Roman"/>
              <a:ea typeface="Times New Roman"/>
              <a:cs typeface="Times New Roman"/>
              <a:sym typeface="Times New Roman"/>
            </a:endParaRPr>
          </a:p>
        </p:txBody>
      </p:sp>
      <p:grpSp>
        <p:nvGrpSpPr>
          <p:cNvPr id="767" name="Google Shape;767;p55"/>
          <p:cNvGrpSpPr/>
          <p:nvPr/>
        </p:nvGrpSpPr>
        <p:grpSpPr>
          <a:xfrm>
            <a:off x="3961126" y="3266988"/>
            <a:ext cx="836446" cy="695412"/>
            <a:chOff x="4735515" y="2895600"/>
            <a:chExt cx="836932" cy="694901"/>
          </a:xfrm>
        </p:grpSpPr>
        <p:sp>
          <p:nvSpPr>
            <p:cNvPr id="768" name="Google Shape;768;p55"/>
            <p:cNvSpPr/>
            <p:nvPr/>
          </p:nvSpPr>
          <p:spPr>
            <a:xfrm>
              <a:off x="4735515" y="3282950"/>
              <a:ext cx="836932" cy="307551"/>
            </a:xfrm>
            <a:prstGeom prst="rect">
              <a:avLst/>
            </a:prstGeom>
            <a:noFill/>
            <a:ln>
              <a:noFill/>
            </a:ln>
          </p:spPr>
          <p:txBody>
            <a:bodyPr spcFirstLastPara="1" wrap="square" lIns="0" tIns="0" rIns="40625" bIns="0" anchor="t" anchorCtr="0">
              <a:spAutoFit/>
            </a:bodyPr>
            <a:lstStyle/>
            <a:p>
              <a:pPr marL="39688" marR="0" lvl="0" indent="0" algn="l" rtl="0">
                <a:spcBef>
                  <a:spcPts val="0"/>
                </a:spcBef>
                <a:spcAft>
                  <a:spcPts val="0"/>
                </a:spcAft>
                <a:buNone/>
              </a:pPr>
              <a:r>
                <a:rPr lang="en-US" sz="2000" b="1">
                  <a:solidFill>
                    <a:srgbClr val="000000"/>
                  </a:solidFill>
                  <a:latin typeface="Times New Roman"/>
                  <a:ea typeface="Times New Roman"/>
                  <a:cs typeface="Times New Roman"/>
                  <a:sym typeface="Times New Roman"/>
                </a:rPr>
                <a:t>Center</a:t>
              </a:r>
              <a:endParaRPr/>
            </a:p>
          </p:txBody>
        </p:sp>
        <p:pic>
          <p:nvPicPr>
            <p:cNvPr id="769" name="Google Shape;769;p55"/>
            <p:cNvPicPr preferRelativeResize="0"/>
            <p:nvPr/>
          </p:nvPicPr>
          <p:blipFill rotWithShape="1">
            <a:blip r:embed="rId3">
              <a:alphaModFix/>
            </a:blip>
            <a:srcRect/>
            <a:stretch/>
          </p:blipFill>
          <p:spPr>
            <a:xfrm>
              <a:off x="4738688" y="2895600"/>
              <a:ext cx="519112" cy="439738"/>
            </a:xfrm>
            <a:prstGeom prst="rect">
              <a:avLst/>
            </a:prstGeom>
            <a:noFill/>
            <a:ln>
              <a:noFill/>
            </a:ln>
          </p:spPr>
        </p:pic>
      </p:grpSp>
      <p:sp>
        <p:nvSpPr>
          <p:cNvPr id="770" name="Google Shape;770;p55"/>
          <p:cNvSpPr txBox="1"/>
          <p:nvPr/>
        </p:nvSpPr>
        <p:spPr>
          <a:xfrm>
            <a:off x="-228600" y="76200"/>
            <a:ext cx="2814638" cy="533400"/>
          </a:xfrm>
          <a:prstGeom prst="rect">
            <a:avLst/>
          </a:prstGeom>
          <a:noFill/>
          <a:ln>
            <a:noFill/>
          </a:ln>
        </p:spPr>
        <p:txBody>
          <a:bodyPr spcFirstLastPara="1" wrap="square" lIns="91425" tIns="45700" rIns="40625" bIns="45700" anchor="t" anchorCtr="0">
            <a:normAutofit/>
          </a:bodyPr>
          <a:lstStyle/>
          <a:p>
            <a:pPr marL="0" marR="0" lvl="0" indent="0" algn="ctr" rtl="0">
              <a:spcBef>
                <a:spcPts val="0"/>
              </a:spcBef>
              <a:spcAft>
                <a:spcPts val="0"/>
              </a:spcAft>
              <a:buNone/>
            </a:pPr>
            <a:r>
              <a:rPr lang="en-US" sz="2000" b="1">
                <a:solidFill>
                  <a:srgbClr val="FF0000"/>
                </a:solidFill>
                <a:latin typeface="Times New Roman"/>
                <a:ea typeface="Times New Roman"/>
                <a:cs typeface="Times New Roman"/>
                <a:sym typeface="Times New Roman"/>
              </a:rPr>
              <a:t>Ball moves to left</a:t>
            </a:r>
            <a:endParaRPr sz="2000" b="1">
              <a:solidFill>
                <a:srgbClr val="FF0000"/>
              </a:solidFill>
              <a:latin typeface="Times New Roman"/>
              <a:ea typeface="Times New Roman"/>
              <a:cs typeface="Times New Roman"/>
              <a:sym typeface="Times New Roman"/>
            </a:endParaRPr>
          </a:p>
        </p:txBody>
      </p:sp>
      <p:grpSp>
        <p:nvGrpSpPr>
          <p:cNvPr id="771" name="Google Shape;771;p55"/>
          <p:cNvGrpSpPr/>
          <p:nvPr/>
        </p:nvGrpSpPr>
        <p:grpSpPr>
          <a:xfrm>
            <a:off x="5143080" y="1466938"/>
            <a:ext cx="674735" cy="695412"/>
            <a:chOff x="4735515" y="2895600"/>
            <a:chExt cx="675128" cy="694901"/>
          </a:xfrm>
        </p:grpSpPr>
        <p:sp>
          <p:nvSpPr>
            <p:cNvPr id="772" name="Google Shape;772;p55"/>
            <p:cNvSpPr/>
            <p:nvPr/>
          </p:nvSpPr>
          <p:spPr>
            <a:xfrm>
              <a:off x="4735515" y="3282950"/>
              <a:ext cx="675128" cy="307551"/>
            </a:xfrm>
            <a:prstGeom prst="rect">
              <a:avLst/>
            </a:prstGeom>
            <a:noFill/>
            <a:ln>
              <a:noFill/>
            </a:ln>
          </p:spPr>
          <p:txBody>
            <a:bodyPr spcFirstLastPara="1" wrap="square" lIns="0" tIns="0" rIns="40625" bIns="0" anchor="t" anchorCtr="0">
              <a:spAutoFit/>
            </a:bodyPr>
            <a:lstStyle/>
            <a:p>
              <a:pPr marL="39688" marR="0" lvl="0" indent="0" algn="l" rtl="0">
                <a:spcBef>
                  <a:spcPts val="0"/>
                </a:spcBef>
                <a:spcAft>
                  <a:spcPts val="0"/>
                </a:spcAft>
                <a:buNone/>
              </a:pPr>
              <a:r>
                <a:rPr lang="en-US" sz="2000" b="1">
                  <a:solidFill>
                    <a:srgbClr val="000000"/>
                  </a:solidFill>
                  <a:latin typeface="Times New Roman"/>
                  <a:ea typeface="Times New Roman"/>
                  <a:cs typeface="Times New Roman"/>
                  <a:sym typeface="Times New Roman"/>
                </a:rPr>
                <a:t>Wing</a:t>
              </a:r>
              <a:endParaRPr/>
            </a:p>
          </p:txBody>
        </p:sp>
        <p:pic>
          <p:nvPicPr>
            <p:cNvPr id="773" name="Google Shape;773;p55"/>
            <p:cNvPicPr preferRelativeResize="0"/>
            <p:nvPr/>
          </p:nvPicPr>
          <p:blipFill rotWithShape="1">
            <a:blip r:embed="rId3">
              <a:alphaModFix/>
            </a:blip>
            <a:srcRect/>
            <a:stretch/>
          </p:blipFill>
          <p:spPr>
            <a:xfrm>
              <a:off x="4738688" y="2895600"/>
              <a:ext cx="519112" cy="439738"/>
            </a:xfrm>
            <a:prstGeom prst="rect">
              <a:avLst/>
            </a:prstGeom>
            <a:noFill/>
            <a:ln>
              <a:noFill/>
            </a:ln>
          </p:spPr>
        </p:pic>
      </p:grpSp>
      <p:sp>
        <p:nvSpPr>
          <p:cNvPr id="775" name="Google Shape;775;p55"/>
          <p:cNvSpPr txBox="1"/>
          <p:nvPr/>
        </p:nvSpPr>
        <p:spPr>
          <a:xfrm>
            <a:off x="3810000" y="2514600"/>
            <a:ext cx="56934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Ball</a:t>
            </a:r>
            <a:endParaRPr/>
          </a:p>
        </p:txBody>
      </p:sp>
      <p:sp>
        <p:nvSpPr>
          <p:cNvPr id="778" name="Google Shape;778;p55"/>
          <p:cNvSpPr txBox="1"/>
          <p:nvPr/>
        </p:nvSpPr>
        <p:spPr>
          <a:xfrm>
            <a:off x="-336176" y="2541494"/>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64"/>
                                        </p:tgtEl>
                                        <p:attrNameLst>
                                          <p:attrName>style.visibility</p:attrName>
                                        </p:attrNameLst>
                                      </p:cBhvr>
                                      <p:to>
                                        <p:strVal val="visible"/>
                                      </p:to>
                                    </p:set>
                                    <p:anim calcmode="lin" valueType="num">
                                      <p:cBhvr additive="base">
                                        <p:cTn id="7" dur="500"/>
                                        <p:tgtEl>
                                          <p:spTgt spid="764"/>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765"/>
                                        </p:tgtEl>
                                        <p:attrNameLst>
                                          <p:attrName>style.visibility</p:attrName>
                                        </p:attrNameLst>
                                      </p:cBhvr>
                                      <p:to>
                                        <p:strVal val="visible"/>
                                      </p:to>
                                    </p:set>
                                    <p:anim calcmode="lin" valueType="num">
                                      <p:cBhvr additive="base">
                                        <p:cTn id="10" dur="500"/>
                                        <p:tgtEl>
                                          <p:spTgt spid="765"/>
                                        </p:tgtEl>
                                        <p:attrNameLst>
                                          <p:attrName>ppt_x</p:attrName>
                                        </p:attrNameLst>
                                      </p:cBhvr>
                                      <p:tavLst>
                                        <p:tav tm="0">
                                          <p:val>
                                            <p:strVal val="#ppt_x-1"/>
                                          </p:val>
                                        </p:tav>
                                        <p:tav tm="100000">
                                          <p:val>
                                            <p:strVal val="#ppt_x"/>
                                          </p:val>
                                        </p:tav>
                                      </p:tavLst>
                                    </p:anim>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02847 -0.02037 L -0.20347 0.12176 " pathEditMode="relative" ptsTypes="AA">
                                      <p:cBhvr>
                                        <p:cTn id="14" dur="2000" fill="hold"/>
                                        <p:tgtEl>
                                          <p:spTgt spid="771"/>
                                        </p:tgtEl>
                                        <p:attrNameLst>
                                          <p:attrName>ppt_x</p:attrName>
                                          <p:attrName>ppt_y</p:attrName>
                                        </p:attrNameLst>
                                      </p:cBhvr>
                                    </p:animMotion>
                                  </p:childTnLst>
                                </p:cTn>
                              </p:par>
                              <p:par>
                                <p:cTn id="15" presetID="0" presetClass="path" presetSubtype="0" accel="50000" decel="50000" fill="hold" nodeType="withEffect">
                                  <p:stCondLst>
                                    <p:cond delay="0"/>
                                  </p:stCondLst>
                                  <p:childTnLst>
                                    <p:animMotion origin="layout" path="M -0.04028 0.00486 L -0.15365 0.14699 L -0.15365 0.14699 " pathEditMode="relative" ptsTypes="AAA">
                                      <p:cBhvr>
                                        <p:cTn id="16" dur="2000" fill="hold"/>
                                        <p:tgtEl>
                                          <p:spTgt spid="76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8"/>
          <p:cNvSpPr txBox="1">
            <a:spLocks noGrp="1"/>
          </p:cNvSpPr>
          <p:nvPr>
            <p:ph type="title"/>
          </p:nvPr>
        </p:nvSpPr>
        <p:spPr>
          <a:xfrm>
            <a:off x="457200" y="457200"/>
            <a:ext cx="4953000" cy="1295400"/>
          </a:xfrm>
          <a:prstGeom prst="rect">
            <a:avLst/>
          </a:prstGeom>
          <a:solidFill>
            <a:srgbClr val="3366FF"/>
          </a:solid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515151"/>
              </a:buClr>
              <a:buSzPts val="6000"/>
              <a:buFont typeface="Calibri"/>
              <a:buNone/>
            </a:pPr>
            <a:r>
              <a:rPr lang="en-US" sz="6000" b="1">
                <a:solidFill>
                  <a:srgbClr val="515151"/>
                </a:solidFill>
              </a:rPr>
              <a:t>Agenda</a:t>
            </a:r>
            <a:endParaRPr/>
          </a:p>
        </p:txBody>
      </p:sp>
      <p:sp>
        <p:nvSpPr>
          <p:cNvPr id="237" name="Google Shape;237;p38"/>
          <p:cNvSpPr txBox="1">
            <a:spLocks noGrp="1"/>
          </p:cNvSpPr>
          <p:nvPr>
            <p:ph type="body" idx="1"/>
          </p:nvPr>
        </p:nvSpPr>
        <p:spPr>
          <a:xfrm>
            <a:off x="685800" y="2667000"/>
            <a:ext cx="8153400" cy="27432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US"/>
              <a:t>Prior to the Faceoff</a:t>
            </a:r>
            <a:endParaRPr/>
          </a:p>
          <a:p>
            <a:pPr marL="342900" lvl="0" indent="-342900" algn="l" rtl="0">
              <a:spcBef>
                <a:spcPts val="640"/>
              </a:spcBef>
              <a:spcAft>
                <a:spcPts val="0"/>
              </a:spcAft>
              <a:buClr>
                <a:schemeClr val="dk1"/>
              </a:buClr>
              <a:buSzPts val="3200"/>
              <a:buChar char="•"/>
            </a:pPr>
            <a:r>
              <a:rPr lang="en-US"/>
              <a:t>Center Ref Mechanics</a:t>
            </a:r>
            <a:endParaRPr/>
          </a:p>
          <a:p>
            <a:pPr marL="342900" lvl="0" indent="-342900" algn="l" rtl="0">
              <a:spcBef>
                <a:spcPts val="640"/>
              </a:spcBef>
              <a:spcAft>
                <a:spcPts val="0"/>
              </a:spcAft>
              <a:buClr>
                <a:schemeClr val="dk1"/>
              </a:buClr>
              <a:buSzPts val="3200"/>
              <a:buChar char="•"/>
            </a:pPr>
            <a:r>
              <a:rPr lang="en-US"/>
              <a:t>Three man Faceoff Mechanics</a:t>
            </a:r>
            <a:endParaRPr/>
          </a:p>
          <a:p>
            <a:pPr marL="342900" lvl="0" indent="-342900" algn="l" rtl="0">
              <a:spcBef>
                <a:spcPts val="640"/>
              </a:spcBef>
              <a:spcAft>
                <a:spcPts val="0"/>
              </a:spcAft>
              <a:buClr>
                <a:schemeClr val="dk1"/>
              </a:buClr>
              <a:buSzPts val="3200"/>
              <a:buChar char="•"/>
            </a:pPr>
            <a:r>
              <a:rPr lang="en-US"/>
              <a:t>Two man Faceoff Mechanics</a:t>
            </a:r>
            <a:endParaRPr/>
          </a:p>
          <a:p>
            <a:pPr marL="0" lvl="0" indent="0" algn="l" rtl="0">
              <a:spcBef>
                <a:spcPts val="640"/>
              </a:spcBef>
              <a:spcAft>
                <a:spcPts val="0"/>
              </a:spcAft>
              <a:buClr>
                <a:schemeClr val="dk1"/>
              </a:buClr>
              <a:buSzPts val="3200"/>
              <a:buNone/>
            </a:pPr>
            <a:endParaRPr/>
          </a:p>
        </p:txBody>
      </p:sp>
      <p:sp>
        <p:nvSpPr>
          <p:cNvPr id="238" name="Google Shape;238;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Face – Offs</a:t>
            </a:r>
            <a:endParaRPr/>
          </a:p>
        </p:txBody>
      </p:sp>
      <p:sp>
        <p:nvSpPr>
          <p:cNvPr id="239" name="Google Shape;239;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pic>
        <p:nvPicPr>
          <p:cNvPr id="240" name="Google Shape;240;p38"/>
          <p:cNvPicPr preferRelativeResize="0"/>
          <p:nvPr/>
        </p:nvPicPr>
        <p:blipFill rotWithShape="1">
          <a:blip r:embed="rId3">
            <a:alphaModFix/>
          </a:blip>
          <a:srcRect/>
          <a:stretch/>
        </p:blipFill>
        <p:spPr>
          <a:xfrm>
            <a:off x="5486400" y="513588"/>
            <a:ext cx="3069336" cy="2001012"/>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6"/>
                                        </p:tgtEl>
                                        <p:attrNameLst>
                                          <p:attrName>style.visibility</p:attrName>
                                        </p:attrNameLst>
                                      </p:cBhvr>
                                      <p:to>
                                        <p:strVal val="visible"/>
                                      </p:to>
                                    </p:set>
                                    <p:animEffect transition="in" filter="fade">
                                      <p:cBhvr>
                                        <p:cTn id="7" dur="2000"/>
                                        <p:tgtEl>
                                          <p:spTgt spid="236"/>
                                        </p:tgtEl>
                                      </p:cBhvr>
                                    </p:animEffect>
                                  </p:childTnLst>
                                </p:cTn>
                              </p:par>
                              <p:par>
                                <p:cTn id="8" presetID="10" presetClass="entr" presetSubtype="0" fill="hold" nodeType="withEffect">
                                  <p:stCondLst>
                                    <p:cond delay="0"/>
                                  </p:stCondLst>
                                  <p:childTnLst>
                                    <p:set>
                                      <p:cBhvr>
                                        <p:cTn id="9" dur="1" fill="hold">
                                          <p:stCondLst>
                                            <p:cond delay="0"/>
                                          </p:stCondLst>
                                        </p:cTn>
                                        <p:tgtEl>
                                          <p:spTgt spid="237">
                                            <p:txEl>
                                              <p:pRg st="0" end="0"/>
                                            </p:txEl>
                                          </p:spTgt>
                                        </p:tgtEl>
                                        <p:attrNameLst>
                                          <p:attrName>style.visibility</p:attrName>
                                        </p:attrNameLst>
                                      </p:cBhvr>
                                      <p:to>
                                        <p:strVal val="visible"/>
                                      </p:to>
                                    </p:set>
                                    <p:animEffect transition="in" filter="fade">
                                      <p:cBhvr>
                                        <p:cTn id="10" dur="1000"/>
                                        <p:tgtEl>
                                          <p:spTgt spid="237">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37">
                                            <p:txEl>
                                              <p:pRg st="1" end="1"/>
                                            </p:txEl>
                                          </p:spTgt>
                                        </p:tgtEl>
                                        <p:attrNameLst>
                                          <p:attrName>style.visibility</p:attrName>
                                        </p:attrNameLst>
                                      </p:cBhvr>
                                      <p:to>
                                        <p:strVal val="visible"/>
                                      </p:to>
                                    </p:set>
                                    <p:animEffect transition="in" filter="fade">
                                      <p:cBhvr>
                                        <p:cTn id="13" dur="1000"/>
                                        <p:tgtEl>
                                          <p:spTgt spid="237">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37">
                                            <p:txEl>
                                              <p:pRg st="2" end="2"/>
                                            </p:txEl>
                                          </p:spTgt>
                                        </p:tgtEl>
                                        <p:attrNameLst>
                                          <p:attrName>style.visibility</p:attrName>
                                        </p:attrNameLst>
                                      </p:cBhvr>
                                      <p:to>
                                        <p:strVal val="visible"/>
                                      </p:to>
                                    </p:set>
                                    <p:animEffect transition="in" filter="fade">
                                      <p:cBhvr>
                                        <p:cTn id="16" dur="1000"/>
                                        <p:tgtEl>
                                          <p:spTgt spid="237">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37">
                                            <p:txEl>
                                              <p:pRg st="3" end="3"/>
                                            </p:txEl>
                                          </p:spTgt>
                                        </p:tgtEl>
                                        <p:attrNameLst>
                                          <p:attrName>style.visibility</p:attrName>
                                        </p:attrNameLst>
                                      </p:cBhvr>
                                      <p:to>
                                        <p:strVal val="visible"/>
                                      </p:to>
                                    </p:set>
                                    <p:animEffect transition="in" filter="fade">
                                      <p:cBhvr>
                                        <p:cTn id="19" dur="1000"/>
                                        <p:tgtEl>
                                          <p:spTgt spid="237">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37">
                                            <p:txEl>
                                              <p:pRg st="4" end="4"/>
                                            </p:txEl>
                                          </p:spTgt>
                                        </p:tgtEl>
                                        <p:attrNameLst>
                                          <p:attrName>style.visibility</p:attrName>
                                        </p:attrNameLst>
                                      </p:cBhvr>
                                      <p:to>
                                        <p:strVal val="visible"/>
                                      </p:to>
                                    </p:set>
                                    <p:animEffect transition="in" filter="fade">
                                      <p:cBhvr>
                                        <p:cTn id="22" dur="1000"/>
                                        <p:tgtEl>
                                          <p:spTgt spid="23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Google Shape;784;p56"/>
          <p:cNvSpPr/>
          <p:nvPr/>
        </p:nvSpPr>
        <p:spPr>
          <a:xfrm>
            <a:off x="3547804" y="2689967"/>
            <a:ext cx="673100" cy="215900"/>
          </a:xfrm>
          <a:prstGeom prst="rightArrow">
            <a:avLst>
              <a:gd name="adj1" fmla="val 50000"/>
              <a:gd name="adj2" fmla="val 155897"/>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Times New Roman"/>
              <a:ea typeface="Times New Roman"/>
              <a:cs typeface="Times New Roman"/>
              <a:sym typeface="Times New Roman"/>
            </a:endParaRPr>
          </a:p>
        </p:txBody>
      </p:sp>
      <p:sp>
        <p:nvSpPr>
          <p:cNvPr id="785" name="Google Shape;785;p56"/>
          <p:cNvSpPr/>
          <p:nvPr/>
        </p:nvSpPr>
        <p:spPr>
          <a:xfrm>
            <a:off x="3115373" y="4658117"/>
            <a:ext cx="2667000" cy="828432"/>
          </a:xfrm>
          <a:prstGeom prst="rect">
            <a:avLst/>
          </a:prstGeom>
          <a:noFill/>
          <a:ln>
            <a:noFill/>
          </a:ln>
        </p:spPr>
        <p:txBody>
          <a:bodyPr spcFirstLastPara="1" wrap="square" lIns="90475" tIns="44450" rIns="90475" bIns="44450" anchor="t" anchorCtr="0">
            <a:spAutoFit/>
          </a:bodyPr>
          <a:lstStyle/>
          <a:p>
            <a:pPr marL="0" marR="0" lvl="0" indent="0" algn="l" rtl="0">
              <a:spcBef>
                <a:spcPts val="0"/>
              </a:spcBef>
              <a:spcAft>
                <a:spcPts val="0"/>
              </a:spcAft>
              <a:buNone/>
            </a:pPr>
            <a:r>
              <a:rPr lang="en-US" sz="1600" b="1" dirty="0">
                <a:solidFill>
                  <a:srgbClr val="000000"/>
                </a:solidFill>
                <a:latin typeface="Times New Roman"/>
                <a:ea typeface="Times New Roman"/>
                <a:cs typeface="Times New Roman"/>
                <a:sym typeface="Times New Roman"/>
              </a:rPr>
              <a:t>Center is now the trail and tries to get outside of the play.</a:t>
            </a:r>
            <a:endParaRPr dirty="0"/>
          </a:p>
        </p:txBody>
      </p:sp>
      <p:grpSp>
        <p:nvGrpSpPr>
          <p:cNvPr id="786" name="Google Shape;786;p56"/>
          <p:cNvGrpSpPr/>
          <p:nvPr/>
        </p:nvGrpSpPr>
        <p:grpSpPr>
          <a:xfrm>
            <a:off x="5172451" y="1872169"/>
            <a:ext cx="1028334" cy="803926"/>
            <a:chOff x="3657595" y="1269745"/>
            <a:chExt cx="1027800" cy="804453"/>
          </a:xfrm>
        </p:grpSpPr>
        <p:sp>
          <p:nvSpPr>
            <p:cNvPr id="787" name="Google Shape;787;p56"/>
            <p:cNvSpPr/>
            <p:nvPr/>
          </p:nvSpPr>
          <p:spPr>
            <a:xfrm>
              <a:off x="3657595" y="1676398"/>
              <a:ext cx="1027800" cy="397800"/>
            </a:xfrm>
            <a:prstGeom prst="rect">
              <a:avLst/>
            </a:prstGeom>
            <a:noFill/>
            <a:ln>
              <a:noFill/>
            </a:ln>
          </p:spPr>
          <p:txBody>
            <a:bodyPr spcFirstLastPara="1" wrap="square" lIns="90475" tIns="44450" rIns="90475" bIns="44450" anchor="t" anchorCtr="0">
              <a:spAutoFit/>
            </a:bodyPr>
            <a:lstStyle/>
            <a:p>
              <a:pPr marL="0" marR="0" lvl="0" indent="0" algn="l" rtl="0">
                <a:spcBef>
                  <a:spcPts val="0"/>
                </a:spcBef>
                <a:spcAft>
                  <a:spcPts val="0"/>
                </a:spcAft>
                <a:buNone/>
              </a:pPr>
              <a:r>
                <a:rPr lang="en-US" sz="2000" b="1" dirty="0">
                  <a:solidFill>
                    <a:srgbClr val="000000"/>
                  </a:solidFill>
                  <a:latin typeface="Times New Roman"/>
                  <a:ea typeface="Times New Roman"/>
                  <a:cs typeface="Times New Roman"/>
                  <a:sym typeface="Times New Roman"/>
                </a:rPr>
                <a:t>Wing</a:t>
              </a:r>
              <a:endParaRPr dirty="0"/>
            </a:p>
          </p:txBody>
        </p:sp>
        <p:pic>
          <p:nvPicPr>
            <p:cNvPr id="788" name="Google Shape;788;p56"/>
            <p:cNvPicPr preferRelativeResize="0"/>
            <p:nvPr/>
          </p:nvPicPr>
          <p:blipFill rotWithShape="1">
            <a:blip r:embed="rId3">
              <a:alphaModFix/>
            </a:blip>
            <a:srcRect/>
            <a:stretch/>
          </p:blipFill>
          <p:spPr>
            <a:xfrm>
              <a:off x="3878263" y="1269745"/>
              <a:ext cx="388937" cy="458788"/>
            </a:xfrm>
            <a:prstGeom prst="rect">
              <a:avLst/>
            </a:prstGeom>
            <a:noFill/>
            <a:ln>
              <a:noFill/>
            </a:ln>
          </p:spPr>
        </p:pic>
      </p:grpSp>
      <p:sp>
        <p:nvSpPr>
          <p:cNvPr id="789" name="Google Shape;789;p56"/>
          <p:cNvSpPr/>
          <p:nvPr/>
        </p:nvSpPr>
        <p:spPr>
          <a:xfrm>
            <a:off x="3115373" y="4035049"/>
            <a:ext cx="1752600" cy="582211"/>
          </a:xfrm>
          <a:prstGeom prst="rect">
            <a:avLst/>
          </a:prstGeom>
          <a:noFill/>
          <a:ln>
            <a:noFill/>
          </a:ln>
        </p:spPr>
        <p:txBody>
          <a:bodyPr spcFirstLastPara="1" wrap="square" lIns="90475" tIns="44450" rIns="90475" bIns="44450" anchor="t" anchorCtr="0">
            <a:spAutoFit/>
          </a:bodyPr>
          <a:lstStyle/>
          <a:p>
            <a:pPr marL="0" marR="0" lvl="0" indent="0" algn="l" rtl="0">
              <a:spcBef>
                <a:spcPts val="0"/>
              </a:spcBef>
              <a:spcAft>
                <a:spcPts val="0"/>
              </a:spcAft>
              <a:buNone/>
            </a:pPr>
            <a:r>
              <a:rPr lang="en-US" sz="1600" b="1" dirty="0">
                <a:solidFill>
                  <a:srgbClr val="000000"/>
                </a:solidFill>
                <a:latin typeface="Times New Roman"/>
                <a:ea typeface="Times New Roman"/>
                <a:cs typeface="Times New Roman"/>
                <a:sym typeface="Times New Roman"/>
              </a:rPr>
              <a:t>Note: Center has all initial counts.</a:t>
            </a:r>
            <a:endParaRPr dirty="0"/>
          </a:p>
        </p:txBody>
      </p:sp>
      <p:grpSp>
        <p:nvGrpSpPr>
          <p:cNvPr id="790" name="Google Shape;790;p56"/>
          <p:cNvGrpSpPr/>
          <p:nvPr/>
        </p:nvGrpSpPr>
        <p:grpSpPr>
          <a:xfrm>
            <a:off x="3708632" y="3271971"/>
            <a:ext cx="1094067" cy="702130"/>
            <a:chOff x="3657595" y="1371600"/>
            <a:chExt cx="1093500" cy="702590"/>
          </a:xfrm>
        </p:grpSpPr>
        <p:sp>
          <p:nvSpPr>
            <p:cNvPr id="791" name="Google Shape;791;p56"/>
            <p:cNvSpPr/>
            <p:nvPr/>
          </p:nvSpPr>
          <p:spPr>
            <a:xfrm>
              <a:off x="3657595" y="1676390"/>
              <a:ext cx="1093500" cy="397800"/>
            </a:xfrm>
            <a:prstGeom prst="rect">
              <a:avLst/>
            </a:prstGeom>
            <a:noFill/>
            <a:ln>
              <a:noFill/>
            </a:ln>
          </p:spPr>
          <p:txBody>
            <a:bodyPr spcFirstLastPara="1" wrap="square" lIns="90475" tIns="44450" rIns="90475" bIns="44450" anchor="t" anchorCtr="0">
              <a:spAutoFit/>
            </a:bodyPr>
            <a:lstStyle/>
            <a:p>
              <a:pPr marL="0" marR="0" lvl="0" indent="0" algn="l" rtl="0">
                <a:spcBef>
                  <a:spcPts val="0"/>
                </a:spcBef>
                <a:spcAft>
                  <a:spcPts val="0"/>
                </a:spcAft>
                <a:buNone/>
              </a:pPr>
              <a:r>
                <a:rPr lang="en-US" sz="2000" b="1">
                  <a:solidFill>
                    <a:srgbClr val="000000"/>
                  </a:solidFill>
                  <a:latin typeface="Times New Roman"/>
                  <a:ea typeface="Times New Roman"/>
                  <a:cs typeface="Times New Roman"/>
                  <a:sym typeface="Times New Roman"/>
                </a:rPr>
                <a:t>Center</a:t>
              </a:r>
              <a:endParaRPr/>
            </a:p>
          </p:txBody>
        </p:sp>
        <p:pic>
          <p:nvPicPr>
            <p:cNvPr id="792" name="Google Shape;792;p56"/>
            <p:cNvPicPr preferRelativeResize="0"/>
            <p:nvPr/>
          </p:nvPicPr>
          <p:blipFill rotWithShape="1">
            <a:blip r:embed="rId3">
              <a:alphaModFix/>
            </a:blip>
            <a:srcRect/>
            <a:stretch/>
          </p:blipFill>
          <p:spPr>
            <a:xfrm>
              <a:off x="3878263" y="1371600"/>
              <a:ext cx="388937" cy="458788"/>
            </a:xfrm>
            <a:prstGeom prst="rect">
              <a:avLst/>
            </a:prstGeom>
            <a:noFill/>
            <a:ln>
              <a:noFill/>
            </a:ln>
          </p:spPr>
        </p:pic>
      </p:grpSp>
      <p:sp>
        <p:nvSpPr>
          <p:cNvPr id="793" name="Google Shape;793;p56"/>
          <p:cNvSpPr txBox="1"/>
          <p:nvPr/>
        </p:nvSpPr>
        <p:spPr>
          <a:xfrm>
            <a:off x="6634162" y="0"/>
            <a:ext cx="2814638" cy="533400"/>
          </a:xfrm>
          <a:prstGeom prst="rect">
            <a:avLst/>
          </a:prstGeom>
          <a:noFill/>
          <a:ln>
            <a:noFill/>
          </a:ln>
        </p:spPr>
        <p:txBody>
          <a:bodyPr spcFirstLastPara="1" wrap="square" lIns="91425" tIns="45700" rIns="40625" bIns="45700" anchor="t" anchorCtr="0">
            <a:normAutofit/>
          </a:bodyPr>
          <a:lstStyle/>
          <a:p>
            <a:pPr marL="0" marR="0" lvl="0" indent="0" algn="ctr" rtl="0">
              <a:spcBef>
                <a:spcPts val="0"/>
              </a:spcBef>
              <a:spcAft>
                <a:spcPts val="0"/>
              </a:spcAft>
              <a:buClr>
                <a:srgbClr val="FF0000"/>
              </a:buClr>
              <a:buSzPts val="2000"/>
              <a:buFont typeface="Times New Roman"/>
              <a:buNone/>
            </a:pPr>
            <a:r>
              <a:rPr lang="en-US" sz="2000" b="1">
                <a:solidFill>
                  <a:srgbClr val="FF0000"/>
                </a:solidFill>
                <a:latin typeface="Times New Roman"/>
                <a:ea typeface="Times New Roman"/>
                <a:cs typeface="Times New Roman"/>
                <a:sym typeface="Times New Roman"/>
              </a:rPr>
              <a:t>Ball moves to right</a:t>
            </a:r>
            <a:endParaRPr/>
          </a:p>
        </p:txBody>
      </p:sp>
      <p:sp>
        <p:nvSpPr>
          <p:cNvPr id="794" name="Google Shape;794;p56"/>
          <p:cNvSpPr txBox="1"/>
          <p:nvPr/>
        </p:nvSpPr>
        <p:spPr>
          <a:xfrm>
            <a:off x="3346704" y="2306796"/>
            <a:ext cx="874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Times New Roman"/>
                <a:ea typeface="Times New Roman"/>
                <a:cs typeface="Times New Roman"/>
                <a:sym typeface="Times New Roman"/>
              </a:rPr>
              <a:t>Ball</a:t>
            </a:r>
            <a:endParaRPr dirty="0"/>
          </a:p>
        </p:txBody>
      </p:sp>
      <p:sp>
        <p:nvSpPr>
          <p:cNvPr id="795" name="Google Shape;795;p56"/>
          <p:cNvSpPr txBox="1"/>
          <p:nvPr/>
        </p:nvSpPr>
        <p:spPr>
          <a:xfrm>
            <a:off x="5393234" y="901085"/>
            <a:ext cx="2963978"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Times New Roman"/>
                <a:ea typeface="Times New Roman"/>
                <a:cs typeface="Times New Roman"/>
                <a:sym typeface="Times New Roman"/>
              </a:rPr>
              <a:t>Wing official becomes lead</a:t>
            </a:r>
            <a:endParaRPr dirty="0"/>
          </a:p>
          <a:p>
            <a:pPr marL="0" marR="0" lvl="0" indent="0" algn="l" rtl="0">
              <a:spcBef>
                <a:spcPts val="0"/>
              </a:spcBef>
              <a:spcAft>
                <a:spcPts val="0"/>
              </a:spcAft>
              <a:buNone/>
            </a:pPr>
            <a:r>
              <a:rPr lang="en-US" sz="1800" dirty="0">
                <a:solidFill>
                  <a:schemeClr val="dk1"/>
                </a:solidFill>
                <a:latin typeface="Times New Roman"/>
                <a:ea typeface="Times New Roman"/>
                <a:cs typeface="Times New Roman"/>
                <a:sym typeface="Times New Roman"/>
              </a:rPr>
              <a:t>Covers the goal and the </a:t>
            </a:r>
            <a:r>
              <a:rPr lang="en-US" sz="1800" dirty="0" err="1">
                <a:solidFill>
                  <a:schemeClr val="dk1"/>
                </a:solidFill>
                <a:latin typeface="Times New Roman"/>
                <a:ea typeface="Times New Roman"/>
                <a:cs typeface="Times New Roman"/>
                <a:sym typeface="Times New Roman"/>
              </a:rPr>
              <a:t>endline</a:t>
            </a:r>
            <a:r>
              <a:rPr lang="en-US" sz="1800" dirty="0">
                <a:solidFill>
                  <a:schemeClr val="dk1"/>
                </a:solidFill>
                <a:latin typeface="Times New Roman"/>
                <a:ea typeface="Times New Roman"/>
                <a:cs typeface="Times New Roman"/>
                <a:sym typeface="Times New Roman"/>
              </a:rPr>
              <a:t>.</a:t>
            </a:r>
            <a:endParaRPr sz="180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800" dirty="0">
              <a:solidFill>
                <a:schemeClr val="dk1"/>
              </a:solidFill>
              <a:latin typeface="Times New Roman"/>
              <a:ea typeface="Times New Roman"/>
              <a:cs typeface="Times New Roman"/>
              <a:sym typeface="Times New Roman"/>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2084 -0.02523 L 0.19688 0.08472 " pathEditMode="relative" ptsTypes="AA">
                                      <p:cBhvr>
                                        <p:cTn id="6" dur="2000" fill="hold"/>
                                        <p:tgtEl>
                                          <p:spTgt spid="786"/>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01198 -0.01643 L 0.16701 0.18264 " pathEditMode="relative" ptsTypes="AA">
                                      <p:cBhvr>
                                        <p:cTn id="8" dur="2000" fill="hold"/>
                                        <p:tgtEl>
                                          <p:spTgt spid="79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Google Shape;801;p57"/>
          <p:cNvSpPr txBox="1"/>
          <p:nvPr/>
        </p:nvSpPr>
        <p:spPr>
          <a:xfrm>
            <a:off x="228600" y="2007220"/>
            <a:ext cx="8686800" cy="31393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a:solidFill>
                  <a:srgbClr val="00F800"/>
                </a:solidFill>
                <a:latin typeface="Calibri"/>
                <a:ea typeface="Calibri"/>
                <a:cs typeface="Calibri"/>
                <a:sym typeface="Calibri"/>
              </a:rPr>
              <a:t>Have  fun and enjoy yourself!</a:t>
            </a:r>
            <a:endParaRPr/>
          </a:p>
          <a:p>
            <a:pPr marL="0" marR="0" lvl="0" indent="0" algn="ctr" rtl="0">
              <a:spcBef>
                <a:spcPts val="0"/>
              </a:spcBef>
              <a:spcAft>
                <a:spcPts val="0"/>
              </a:spcAft>
              <a:buNone/>
            </a:pPr>
            <a:endParaRPr sz="1800">
              <a:solidFill>
                <a:schemeClr val="dk1"/>
              </a:solidFill>
              <a:latin typeface="Calibri"/>
              <a:ea typeface="Calibri"/>
              <a:cs typeface="Calibri"/>
              <a:sym typeface="Calibri"/>
            </a:endParaRPr>
          </a:p>
          <a:p>
            <a:pPr marL="0" marR="0" lvl="0" indent="0" algn="ctr" rtl="0">
              <a:spcBef>
                <a:spcPts val="0"/>
              </a:spcBef>
              <a:spcAft>
                <a:spcPts val="0"/>
              </a:spcAft>
              <a:buNone/>
            </a:pPr>
            <a:endParaRPr sz="1800">
              <a:solidFill>
                <a:schemeClr val="dk1"/>
              </a:solidFill>
              <a:latin typeface="Calibri"/>
              <a:ea typeface="Calibri"/>
              <a:cs typeface="Calibri"/>
              <a:sym typeface="Calibri"/>
            </a:endParaRPr>
          </a:p>
          <a:p>
            <a:pPr marL="0" marR="0" lvl="0" indent="0" algn="ctr" rtl="0">
              <a:spcBef>
                <a:spcPts val="0"/>
              </a:spcBef>
              <a:spcAft>
                <a:spcPts val="0"/>
              </a:spcAft>
              <a:buNone/>
            </a:pPr>
            <a:endParaRPr sz="1800">
              <a:solidFill>
                <a:schemeClr val="dk1"/>
              </a:solidFill>
              <a:latin typeface="Calibri"/>
              <a:ea typeface="Calibri"/>
              <a:cs typeface="Calibri"/>
              <a:sym typeface="Calibri"/>
            </a:endParaRPr>
          </a:p>
          <a:p>
            <a:pPr marL="0" marR="0" lvl="0" indent="0" algn="ctr" rtl="0">
              <a:spcBef>
                <a:spcPts val="0"/>
              </a:spcBef>
              <a:spcAft>
                <a:spcPts val="0"/>
              </a:spcAft>
              <a:buNone/>
            </a:pPr>
            <a:endParaRPr sz="1800">
              <a:solidFill>
                <a:schemeClr val="dk1"/>
              </a:solidFill>
              <a:latin typeface="Calibri"/>
              <a:ea typeface="Calibri"/>
              <a:cs typeface="Calibri"/>
              <a:sym typeface="Calibri"/>
            </a:endParaRPr>
          </a:p>
          <a:p>
            <a:pPr marL="0" marR="0" lvl="0" indent="0" algn="ctr" rtl="0">
              <a:spcBef>
                <a:spcPts val="0"/>
              </a:spcBef>
              <a:spcAft>
                <a:spcPts val="0"/>
              </a:spcAft>
              <a:buNone/>
            </a:pPr>
            <a:endParaRPr sz="1800">
              <a:solidFill>
                <a:schemeClr val="dk1"/>
              </a:solidFill>
              <a:latin typeface="Calibri"/>
              <a:ea typeface="Calibri"/>
              <a:cs typeface="Calibri"/>
              <a:sym typeface="Calibri"/>
            </a:endParaRPr>
          </a:p>
          <a:p>
            <a:pPr marL="0" marR="0" lvl="0" indent="0" algn="ctr" rtl="0">
              <a:spcBef>
                <a:spcPts val="0"/>
              </a:spcBef>
              <a:spcAft>
                <a:spcPts val="0"/>
              </a:spcAft>
              <a:buNone/>
            </a:pPr>
            <a:endParaRPr sz="1800">
              <a:solidFill>
                <a:schemeClr val="dk1"/>
              </a:solidFill>
              <a:latin typeface="Calibri"/>
              <a:ea typeface="Calibri"/>
              <a:cs typeface="Calibri"/>
              <a:sym typeface="Calibri"/>
            </a:endParaRPr>
          </a:p>
          <a:p>
            <a:pPr marL="0" marR="0" lvl="0" indent="0" algn="ctr" rtl="0">
              <a:spcBef>
                <a:spcPts val="0"/>
              </a:spcBef>
              <a:spcAft>
                <a:spcPts val="0"/>
              </a:spcAft>
              <a:buNone/>
            </a:pPr>
            <a:r>
              <a:rPr lang="en-US" sz="3600">
                <a:solidFill>
                  <a:schemeClr val="dk1"/>
                </a:solidFill>
                <a:latin typeface="Calibri"/>
                <a:ea typeface="Calibri"/>
                <a:cs typeface="Calibri"/>
                <a:sym typeface="Calibri"/>
              </a:rPr>
              <a:t>Have a GREAT season!</a:t>
            </a:r>
            <a:endParaRPr/>
          </a:p>
        </p:txBody>
      </p:sp>
      <p:sp>
        <p:nvSpPr>
          <p:cNvPr id="802" name="Google Shape;802;p5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Face – Offs </a:t>
            </a:r>
            <a:endParaRPr/>
          </a:p>
        </p:txBody>
      </p:sp>
      <p:sp>
        <p:nvSpPr>
          <p:cNvPr id="803" name="Google Shape;803;p5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sp>
        <p:nvSpPr>
          <p:cNvPr id="804" name="Google Shape;804;p5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A04400"/>
              </a:buClr>
              <a:buSzPts val="6600"/>
              <a:buFont typeface="Calibri"/>
              <a:buNone/>
            </a:pPr>
            <a:r>
              <a:rPr lang="en-US" sz="6600" b="1">
                <a:solidFill>
                  <a:srgbClr val="A04400"/>
                </a:solidFill>
              </a:rPr>
              <a:t>2020 Rules</a:t>
            </a:r>
            <a:endParaRPr/>
          </a:p>
        </p:txBody>
      </p:sp>
      <p:sp>
        <p:nvSpPr>
          <p:cNvPr id="247" name="Google Shape;247;p3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just" rtl="0">
              <a:spcBef>
                <a:spcPts val="0"/>
              </a:spcBef>
              <a:spcAft>
                <a:spcPts val="0"/>
              </a:spcAft>
              <a:buClr>
                <a:schemeClr val="dk1"/>
              </a:buClr>
              <a:buSzPts val="3200"/>
              <a:buChar char="•"/>
            </a:pPr>
            <a:r>
              <a:rPr lang="en-US" dirty="0"/>
              <a:t>Page 31-Rule 4-3, Art. 3a..….”The official shall indicate to the players the spot on which the faceoff will take place and instruct the players to prepare for the face-off by saying “down.”</a:t>
            </a:r>
            <a:endParaRPr dirty="0"/>
          </a:p>
          <a:p>
            <a:pPr marL="342900" lvl="0" indent="-342900" algn="just" rtl="0">
              <a:spcBef>
                <a:spcPts val="640"/>
              </a:spcBef>
              <a:spcAft>
                <a:spcPts val="0"/>
              </a:spcAft>
              <a:buClr>
                <a:schemeClr val="dk1"/>
              </a:buClr>
              <a:buSzPts val="3200"/>
              <a:buChar char="•"/>
            </a:pPr>
            <a:r>
              <a:rPr lang="en-US" dirty="0"/>
              <a:t>Art 3c “ The crosses and gloves shall rest on the ground along the centerline, parallel to each other up to, but NOT touching the center line”</a:t>
            </a:r>
            <a:endParaRPr dirty="0"/>
          </a:p>
          <a:p>
            <a:pPr marL="0" lvl="0" indent="0" algn="ctr" rtl="0">
              <a:spcBef>
                <a:spcPts val="640"/>
              </a:spcBef>
              <a:spcAft>
                <a:spcPts val="0"/>
              </a:spcAft>
              <a:buClr>
                <a:schemeClr val="dk1"/>
              </a:buClr>
              <a:buSzPts val="3200"/>
              <a:buNone/>
            </a:pPr>
            <a:endParaRPr b="1" dirty="0">
              <a:solidFill>
                <a:srgbClr val="953735"/>
              </a:solidFill>
            </a:endParaRPr>
          </a:p>
        </p:txBody>
      </p:sp>
      <p:sp>
        <p:nvSpPr>
          <p:cNvPr id="248" name="Google Shape;248;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Face – OffS </a:t>
            </a:r>
            <a:endParaRPr/>
          </a:p>
        </p:txBody>
      </p:sp>
      <p:sp>
        <p:nvSpPr>
          <p:cNvPr id="249" name="Google Shape;249;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7">
                                            <p:txEl>
                                              <p:pRg st="0" end="0"/>
                                            </p:txEl>
                                          </p:spTgt>
                                        </p:tgtEl>
                                        <p:attrNameLst>
                                          <p:attrName>style.visibility</p:attrName>
                                        </p:attrNameLst>
                                      </p:cBhvr>
                                      <p:to>
                                        <p:strVal val="visible"/>
                                      </p:to>
                                    </p:set>
                                    <p:animEffect transition="in" filter="fade">
                                      <p:cBhvr>
                                        <p:cTn id="7" dur="1000"/>
                                        <p:tgtEl>
                                          <p:spTgt spid="2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7">
                                            <p:txEl>
                                              <p:pRg st="1" end="1"/>
                                            </p:txEl>
                                          </p:spTgt>
                                        </p:tgtEl>
                                        <p:attrNameLst>
                                          <p:attrName>style.visibility</p:attrName>
                                        </p:attrNameLst>
                                      </p:cBhvr>
                                      <p:to>
                                        <p:strVal val="visible"/>
                                      </p:to>
                                    </p:set>
                                    <p:animEffect transition="in" filter="fade">
                                      <p:cBhvr>
                                        <p:cTn id="12" dur="1000"/>
                                        <p:tgtEl>
                                          <p:spTgt spid="247">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47">
                                            <p:txEl>
                                              <p:pRg st="2" end="2"/>
                                            </p:txEl>
                                          </p:spTgt>
                                        </p:tgtEl>
                                        <p:attrNameLst>
                                          <p:attrName>style.visibility</p:attrName>
                                        </p:attrNameLst>
                                      </p:cBhvr>
                                      <p:to>
                                        <p:strVal val="visible"/>
                                      </p:to>
                                    </p:set>
                                    <p:animEffect transition="in" filter="fade">
                                      <p:cBhvr>
                                        <p:cTn id="15" dur="1000"/>
                                        <p:tgtEl>
                                          <p:spTgt spid="2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DF322D"/>
              </a:buClr>
              <a:buSzPts val="6000"/>
              <a:buFont typeface="Calibri"/>
              <a:buNone/>
            </a:pPr>
            <a:r>
              <a:rPr lang="en-US" sz="6000" b="1">
                <a:solidFill>
                  <a:srgbClr val="DF322D"/>
                </a:solidFill>
              </a:rPr>
              <a:t>2020 Rules continued</a:t>
            </a:r>
            <a:endParaRPr/>
          </a:p>
        </p:txBody>
      </p:sp>
      <p:sp>
        <p:nvSpPr>
          <p:cNvPr id="256" name="Google Shape;256;p40"/>
          <p:cNvSpPr txBox="1">
            <a:spLocks noGrp="1"/>
          </p:cNvSpPr>
          <p:nvPr>
            <p:ph type="body" idx="1"/>
          </p:nvPr>
        </p:nvSpPr>
        <p:spPr>
          <a:xfrm>
            <a:off x="457200" y="1600201"/>
            <a:ext cx="8229600" cy="4114799"/>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chemeClr val="dk1"/>
              </a:buClr>
              <a:buSzPts val="2000"/>
              <a:buChar char="•"/>
            </a:pPr>
            <a:r>
              <a:rPr lang="en-US" sz="2000" dirty="0"/>
              <a:t>Page 32-Rule 4-3, Art. 3d-”…”The official shall make certain that the reverse surfaces of the crosses match evenly in that the top of one head lines up with the throat of the other and are perpendicular to the ground…”  Hands wrapped around the cross and touching the ground. EVERYTHING has to be to the left of the throat of his stick.  Feet may not touch the stick.  Right hand may not touch the any part of the head of the stick.  It is legal over the centerline of the stick but not in the neutral zone! </a:t>
            </a:r>
            <a:endParaRPr dirty="0"/>
          </a:p>
          <a:p>
            <a:pPr marL="342900" lvl="0" indent="-215900" algn="l" rtl="0">
              <a:lnSpc>
                <a:spcPct val="80000"/>
              </a:lnSpc>
              <a:spcBef>
                <a:spcPts val="400"/>
              </a:spcBef>
              <a:spcAft>
                <a:spcPts val="0"/>
              </a:spcAft>
              <a:buClr>
                <a:schemeClr val="dk1"/>
              </a:buClr>
              <a:buSzPts val="2000"/>
              <a:buNone/>
            </a:pPr>
            <a:endParaRPr sz="2000" dirty="0"/>
          </a:p>
          <a:p>
            <a:pPr marL="342900" lvl="0" indent="-342900" algn="l" rtl="0">
              <a:lnSpc>
                <a:spcPct val="80000"/>
              </a:lnSpc>
              <a:spcBef>
                <a:spcPts val="400"/>
              </a:spcBef>
              <a:spcAft>
                <a:spcPts val="0"/>
              </a:spcAft>
              <a:buClr>
                <a:schemeClr val="dk1"/>
              </a:buClr>
              <a:buSzPts val="2000"/>
              <a:buChar char="•"/>
            </a:pPr>
            <a:r>
              <a:rPr lang="en-US" sz="2000" dirty="0"/>
              <a:t>“It is illegal to kick, step on, or intentionally place any other body part on his </a:t>
            </a:r>
            <a:r>
              <a:rPr lang="en-US" sz="2000" dirty="0" err="1"/>
              <a:t>crosse</a:t>
            </a:r>
            <a:r>
              <a:rPr lang="en-US" sz="2000" dirty="0"/>
              <a:t> or the opponent’s </a:t>
            </a:r>
            <a:r>
              <a:rPr lang="en-US" sz="2000" dirty="0" err="1"/>
              <a:t>crosse</a:t>
            </a:r>
            <a:r>
              <a:rPr lang="en-US" sz="2000" dirty="0"/>
              <a:t>.  It is illegal for a faceoff player to use his </a:t>
            </a:r>
            <a:r>
              <a:rPr lang="en-US" sz="2000" dirty="0" err="1"/>
              <a:t>crosse</a:t>
            </a:r>
            <a:r>
              <a:rPr lang="en-US" sz="2000" dirty="0"/>
              <a:t> to hold or pin down the </a:t>
            </a:r>
            <a:r>
              <a:rPr lang="en-US" sz="2000" dirty="0" err="1"/>
              <a:t>crosse</a:t>
            </a:r>
            <a:r>
              <a:rPr lang="en-US" sz="2000" dirty="0"/>
              <a:t> of his opponent.”</a:t>
            </a:r>
            <a:endParaRPr dirty="0"/>
          </a:p>
          <a:p>
            <a:pPr marL="0" lvl="0" indent="0" algn="ctr" rtl="0">
              <a:lnSpc>
                <a:spcPct val="80000"/>
              </a:lnSpc>
              <a:spcBef>
                <a:spcPts val="400"/>
              </a:spcBef>
              <a:spcAft>
                <a:spcPts val="0"/>
              </a:spcAft>
              <a:buClr>
                <a:srgbClr val="953734"/>
              </a:buClr>
              <a:buSzPts val="2000"/>
              <a:buNone/>
            </a:pPr>
            <a:r>
              <a:rPr lang="en-US" sz="2000" b="1" dirty="0">
                <a:solidFill>
                  <a:srgbClr val="953734"/>
                </a:solidFill>
              </a:rPr>
              <a:t>What is the penalty?  -</a:t>
            </a:r>
            <a:endParaRPr dirty="0"/>
          </a:p>
          <a:p>
            <a:pPr marL="0" lvl="0" indent="0" algn="ctr" rtl="0">
              <a:lnSpc>
                <a:spcPct val="80000"/>
              </a:lnSpc>
              <a:spcBef>
                <a:spcPts val="400"/>
              </a:spcBef>
              <a:spcAft>
                <a:spcPts val="0"/>
              </a:spcAft>
              <a:buClr>
                <a:srgbClr val="953734"/>
              </a:buClr>
              <a:buSzPts val="2000"/>
              <a:buNone/>
            </a:pPr>
            <a:r>
              <a:rPr lang="en-US" sz="2000" b="1" dirty="0">
                <a:solidFill>
                  <a:srgbClr val="953734"/>
                </a:solidFill>
              </a:rPr>
              <a:t> Technical Foul – </a:t>
            </a:r>
            <a:r>
              <a:rPr lang="en-US" sz="2000" b="1" dirty="0" smtClean="0">
                <a:solidFill>
                  <a:srgbClr val="953734"/>
                </a:solidFill>
              </a:rPr>
              <a:t>Illegal </a:t>
            </a:r>
            <a:r>
              <a:rPr lang="en-US" sz="2000" b="1" dirty="0">
                <a:solidFill>
                  <a:srgbClr val="953734"/>
                </a:solidFill>
              </a:rPr>
              <a:t>procedure.</a:t>
            </a:r>
            <a:endParaRPr dirty="0"/>
          </a:p>
        </p:txBody>
      </p:sp>
      <p:sp>
        <p:nvSpPr>
          <p:cNvPr id="257" name="Google Shape;257;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Face – Offs </a:t>
            </a:r>
            <a:endParaRPr/>
          </a:p>
        </p:txBody>
      </p:sp>
      <p:sp>
        <p:nvSpPr>
          <p:cNvPr id="258" name="Google Shape;258;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55"/>
                                        </p:tgtEl>
                                        <p:attrNameLst>
                                          <p:attrName>style.visibility</p:attrName>
                                        </p:attrNameLst>
                                      </p:cBhvr>
                                      <p:to>
                                        <p:strVal val="visible"/>
                                      </p:to>
                                    </p:set>
                                    <p:anim calcmode="lin" valueType="num">
                                      <p:cBhvr additive="base">
                                        <p:cTn id="7" dur="500"/>
                                        <p:tgtEl>
                                          <p:spTgt spid="255"/>
                                        </p:tgtEl>
                                        <p:attrNameLst>
                                          <p:attrName>ppt_y</p:attrName>
                                        </p:attrNameLst>
                                      </p:cBhvr>
                                      <p:tavLst>
                                        <p:tav tm="0">
                                          <p:val>
                                            <p:strVal val="#ppt_y+1"/>
                                          </p:val>
                                        </p:tav>
                                        <p:tav tm="100000">
                                          <p:val>
                                            <p:strVal val="#ppt_y"/>
                                          </p:val>
                                        </p:tav>
                                      </p:tavLst>
                                    </p:anim>
                                  </p:childTnLst>
                                </p:cTn>
                              </p:par>
                              <p:par>
                                <p:cTn id="8" presetID="10" presetClass="entr" presetSubtype="0" fill="hold" nodeType="withEffect">
                                  <p:stCondLst>
                                    <p:cond delay="0"/>
                                  </p:stCondLst>
                                  <p:childTnLst>
                                    <p:set>
                                      <p:cBhvr>
                                        <p:cTn id="9" dur="1" fill="hold">
                                          <p:stCondLst>
                                            <p:cond delay="0"/>
                                          </p:stCondLst>
                                        </p:cTn>
                                        <p:tgtEl>
                                          <p:spTgt spid="256">
                                            <p:txEl>
                                              <p:pRg st="0" end="0"/>
                                            </p:txEl>
                                          </p:spTgt>
                                        </p:tgtEl>
                                        <p:attrNameLst>
                                          <p:attrName>style.visibility</p:attrName>
                                        </p:attrNameLst>
                                      </p:cBhvr>
                                      <p:to>
                                        <p:strVal val="visible"/>
                                      </p:to>
                                    </p:set>
                                    <p:animEffect transition="in" filter="fade">
                                      <p:cBhvr>
                                        <p:cTn id="10" dur="1000"/>
                                        <p:tgtEl>
                                          <p:spTgt spid="25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56">
                                            <p:txEl>
                                              <p:pRg st="2" end="2"/>
                                            </p:txEl>
                                          </p:spTgt>
                                        </p:tgtEl>
                                        <p:attrNameLst>
                                          <p:attrName>style.visibility</p:attrName>
                                        </p:attrNameLst>
                                      </p:cBhvr>
                                      <p:to>
                                        <p:strVal val="visible"/>
                                      </p:to>
                                    </p:set>
                                    <p:animEffect transition="in" filter="fade">
                                      <p:cBhvr>
                                        <p:cTn id="15" dur="1000"/>
                                        <p:tgtEl>
                                          <p:spTgt spid="25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56">
                                            <p:txEl>
                                              <p:pRg st="3" end="3"/>
                                            </p:txEl>
                                          </p:spTgt>
                                        </p:tgtEl>
                                        <p:attrNameLst>
                                          <p:attrName>style.visibility</p:attrName>
                                        </p:attrNameLst>
                                      </p:cBhvr>
                                      <p:to>
                                        <p:strVal val="visible"/>
                                      </p:to>
                                    </p:set>
                                    <p:animEffect transition="in" filter="fade">
                                      <p:cBhvr>
                                        <p:cTn id="20" dur="1000"/>
                                        <p:tgtEl>
                                          <p:spTgt spid="256">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56">
                                            <p:txEl>
                                              <p:pRg st="4" end="4"/>
                                            </p:txEl>
                                          </p:spTgt>
                                        </p:tgtEl>
                                        <p:attrNameLst>
                                          <p:attrName>style.visibility</p:attrName>
                                        </p:attrNameLst>
                                      </p:cBhvr>
                                      <p:to>
                                        <p:strVal val="visible"/>
                                      </p:to>
                                    </p:set>
                                    <p:animEffect transition="in" filter="fade">
                                      <p:cBhvr>
                                        <p:cTn id="25" dur="1000"/>
                                        <p:tgtEl>
                                          <p:spTgt spid="25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1"/>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6000" b="1">
                <a:solidFill>
                  <a:srgbClr val="DF322D"/>
                </a:solidFill>
              </a:rPr>
              <a:t>Crosse Position</a:t>
            </a:r>
            <a:endParaRPr sz="6000" b="1">
              <a:solidFill>
                <a:srgbClr val="DF322D"/>
              </a:solidFill>
            </a:endParaRPr>
          </a:p>
        </p:txBody>
      </p:sp>
      <p:sp>
        <p:nvSpPr>
          <p:cNvPr id="265" name="Google Shape;265;p41"/>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pic>
        <p:nvPicPr>
          <p:cNvPr id="266" name="Google Shape;266;p41"/>
          <p:cNvPicPr preferRelativeResize="0"/>
          <p:nvPr/>
        </p:nvPicPr>
        <p:blipFill>
          <a:blip r:embed="rId3">
            <a:alphaModFix/>
          </a:blip>
          <a:stretch>
            <a:fillRect/>
          </a:stretch>
        </p:blipFill>
        <p:spPr>
          <a:xfrm>
            <a:off x="1504231" y="2046656"/>
            <a:ext cx="6272226" cy="347533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C00000"/>
              </a:buClr>
              <a:buSzPts val="5400"/>
              <a:buFont typeface="Calibri"/>
              <a:buNone/>
            </a:pPr>
            <a:r>
              <a:rPr lang="en-US" sz="5400" b="1">
                <a:solidFill>
                  <a:srgbClr val="C00000"/>
                </a:solidFill>
              </a:rPr>
              <a:t>2020 Rules Cont.</a:t>
            </a:r>
            <a:endParaRPr/>
          </a:p>
        </p:txBody>
      </p:sp>
      <p:sp>
        <p:nvSpPr>
          <p:cNvPr id="272" name="Google Shape;272;p4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sz="2000"/>
              <a:t>Answer the following:</a:t>
            </a:r>
            <a:endParaRPr/>
          </a:p>
          <a:p>
            <a:pPr marL="0" lvl="0" indent="0" algn="l" rtl="0">
              <a:lnSpc>
                <a:spcPct val="90000"/>
              </a:lnSpc>
              <a:spcBef>
                <a:spcPts val="400"/>
              </a:spcBef>
              <a:spcAft>
                <a:spcPts val="0"/>
              </a:spcAft>
              <a:buClr>
                <a:schemeClr val="dk1"/>
              </a:buClr>
              <a:buSzPts val="2000"/>
              <a:buNone/>
            </a:pPr>
            <a:r>
              <a:rPr lang="en-US" sz="2000"/>
              <a:t>*It is okay to touch the ball with your hand as long as it is wrapped around your stick?</a:t>
            </a:r>
            <a:endParaRPr/>
          </a:p>
          <a:p>
            <a:pPr marL="0" lvl="0" indent="0" algn="l" rtl="0">
              <a:lnSpc>
                <a:spcPct val="90000"/>
              </a:lnSpc>
              <a:spcBef>
                <a:spcPts val="400"/>
              </a:spcBef>
              <a:spcAft>
                <a:spcPts val="0"/>
              </a:spcAft>
              <a:buClr>
                <a:srgbClr val="FF0000"/>
              </a:buClr>
              <a:buSzPts val="2000"/>
              <a:buNone/>
            </a:pPr>
            <a:r>
              <a:rPr lang="en-US" sz="2000">
                <a:solidFill>
                  <a:srgbClr val="FF0000"/>
                </a:solidFill>
              </a:rPr>
              <a:t>TRUE</a:t>
            </a:r>
            <a:endParaRPr/>
          </a:p>
          <a:p>
            <a:pPr marL="0" lvl="0" indent="0" algn="l" rtl="0">
              <a:lnSpc>
                <a:spcPct val="90000"/>
              </a:lnSpc>
              <a:spcBef>
                <a:spcPts val="400"/>
              </a:spcBef>
              <a:spcAft>
                <a:spcPts val="0"/>
              </a:spcAft>
              <a:buClr>
                <a:schemeClr val="dk1"/>
              </a:buClr>
              <a:buSzPts val="2000"/>
              <a:buNone/>
            </a:pPr>
            <a:r>
              <a:rPr lang="en-US" sz="2000"/>
              <a:t>*It is illegal to clamp the ball?</a:t>
            </a:r>
            <a:endParaRPr/>
          </a:p>
          <a:p>
            <a:pPr marL="0" lvl="0" indent="0" algn="l" rtl="0">
              <a:lnSpc>
                <a:spcPct val="90000"/>
              </a:lnSpc>
              <a:spcBef>
                <a:spcPts val="400"/>
              </a:spcBef>
              <a:spcAft>
                <a:spcPts val="0"/>
              </a:spcAft>
              <a:buClr>
                <a:srgbClr val="FF0000"/>
              </a:buClr>
              <a:buSzPts val="2000"/>
              <a:buNone/>
            </a:pPr>
            <a:r>
              <a:rPr lang="en-US" sz="2000">
                <a:solidFill>
                  <a:srgbClr val="FF0000"/>
                </a:solidFill>
              </a:rPr>
              <a:t>FALSE</a:t>
            </a:r>
            <a:endParaRPr/>
          </a:p>
          <a:p>
            <a:pPr marL="0" lvl="0" indent="0" algn="l" rtl="0">
              <a:lnSpc>
                <a:spcPct val="90000"/>
              </a:lnSpc>
              <a:spcBef>
                <a:spcPts val="400"/>
              </a:spcBef>
              <a:spcAft>
                <a:spcPts val="0"/>
              </a:spcAft>
              <a:buClr>
                <a:schemeClr val="dk1"/>
              </a:buClr>
              <a:buSzPts val="2000"/>
              <a:buNone/>
            </a:pPr>
            <a:r>
              <a:rPr lang="en-US" sz="2000"/>
              <a:t>*No need for any contrasting color between the glove-shaft-head of stick?</a:t>
            </a:r>
            <a:endParaRPr/>
          </a:p>
          <a:p>
            <a:pPr marL="0" lvl="0" indent="0" algn="l" rtl="0">
              <a:lnSpc>
                <a:spcPct val="90000"/>
              </a:lnSpc>
              <a:spcBef>
                <a:spcPts val="400"/>
              </a:spcBef>
              <a:spcAft>
                <a:spcPts val="0"/>
              </a:spcAft>
              <a:buClr>
                <a:srgbClr val="FF0000"/>
              </a:buClr>
              <a:buSzPts val="2000"/>
              <a:buNone/>
            </a:pPr>
            <a:r>
              <a:rPr lang="en-US" sz="2000">
                <a:solidFill>
                  <a:srgbClr val="FF0000"/>
                </a:solidFill>
              </a:rPr>
              <a:t>FALSE</a:t>
            </a:r>
            <a:endParaRPr/>
          </a:p>
          <a:p>
            <a:pPr marL="0" lvl="0" indent="0" algn="l" rtl="0">
              <a:lnSpc>
                <a:spcPct val="90000"/>
              </a:lnSpc>
              <a:spcBef>
                <a:spcPts val="400"/>
              </a:spcBef>
              <a:spcAft>
                <a:spcPts val="0"/>
              </a:spcAft>
              <a:buClr>
                <a:schemeClr val="dk1"/>
              </a:buClr>
              <a:buSzPts val="2000"/>
              <a:buNone/>
            </a:pPr>
            <a:r>
              <a:rPr lang="en-US" sz="2000"/>
              <a:t>*It is still okay to carry the ball in the back of your stick as long as the ball freely comes out when attempting to dislodge the ball?</a:t>
            </a:r>
            <a:endParaRPr/>
          </a:p>
          <a:p>
            <a:pPr marL="0" lvl="0" indent="0" algn="l" rtl="0">
              <a:lnSpc>
                <a:spcPct val="90000"/>
              </a:lnSpc>
              <a:spcBef>
                <a:spcPts val="400"/>
              </a:spcBef>
              <a:spcAft>
                <a:spcPts val="0"/>
              </a:spcAft>
              <a:buClr>
                <a:srgbClr val="FF0000"/>
              </a:buClr>
              <a:buSzPts val="2000"/>
              <a:buNone/>
            </a:pPr>
            <a:r>
              <a:rPr lang="en-US" sz="2000">
                <a:solidFill>
                  <a:srgbClr val="FF0000"/>
                </a:solidFill>
              </a:rPr>
              <a:t>FALSE</a:t>
            </a:r>
            <a:endParaRPr/>
          </a:p>
          <a:p>
            <a:pPr marL="0" lvl="0" indent="0" algn="l" rtl="0">
              <a:lnSpc>
                <a:spcPct val="90000"/>
              </a:lnSpc>
              <a:spcBef>
                <a:spcPts val="400"/>
              </a:spcBef>
              <a:spcAft>
                <a:spcPts val="0"/>
              </a:spcAft>
              <a:buClr>
                <a:schemeClr val="dk1"/>
              </a:buClr>
              <a:buSzPts val="2000"/>
              <a:buNone/>
            </a:pPr>
            <a:r>
              <a:rPr lang="en-US" sz="2000"/>
              <a:t>*You get two shakes to dislodge the ball from the back of your stick?</a:t>
            </a:r>
            <a:endParaRPr/>
          </a:p>
          <a:p>
            <a:pPr marL="0" lvl="0" indent="0" algn="l" rtl="0">
              <a:lnSpc>
                <a:spcPct val="90000"/>
              </a:lnSpc>
              <a:spcBef>
                <a:spcPts val="400"/>
              </a:spcBef>
              <a:spcAft>
                <a:spcPts val="0"/>
              </a:spcAft>
              <a:buClr>
                <a:srgbClr val="FF0000"/>
              </a:buClr>
              <a:buSzPts val="2000"/>
              <a:buNone/>
            </a:pPr>
            <a:r>
              <a:rPr lang="en-US" sz="2000">
                <a:solidFill>
                  <a:srgbClr val="FF0000"/>
                </a:solidFill>
              </a:rPr>
              <a:t>NO, this was never the case!!!!! You get one step</a:t>
            </a:r>
            <a:endParaRPr/>
          </a:p>
          <a:p>
            <a:pPr marL="0" lvl="0" indent="0" algn="l" rtl="0">
              <a:lnSpc>
                <a:spcPct val="90000"/>
              </a:lnSpc>
              <a:spcBef>
                <a:spcPts val="640"/>
              </a:spcBef>
              <a:spcAft>
                <a:spcPts val="0"/>
              </a:spcAft>
              <a:buClr>
                <a:schemeClr val="dk1"/>
              </a:buClr>
              <a:buSzPts val="3200"/>
              <a:buNone/>
            </a:pPr>
            <a:endParaRPr/>
          </a:p>
          <a:p>
            <a:pPr marL="0" lvl="0" indent="0" algn="l" rtl="0">
              <a:lnSpc>
                <a:spcPct val="90000"/>
              </a:lnSpc>
              <a:spcBef>
                <a:spcPts val="640"/>
              </a:spcBef>
              <a:spcAft>
                <a:spcPts val="0"/>
              </a:spcAft>
              <a:buClr>
                <a:schemeClr val="dk1"/>
              </a:buClr>
              <a:buSzPts val="3200"/>
              <a:buNone/>
            </a:pPr>
            <a:endParaRPr/>
          </a:p>
        </p:txBody>
      </p:sp>
      <p:sp>
        <p:nvSpPr>
          <p:cNvPr id="273" name="Google Shape;273;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Face - Offs KLOA </a:t>
            </a:r>
            <a:endParaRPr/>
          </a:p>
        </p:txBody>
      </p:sp>
      <p:sp>
        <p:nvSpPr>
          <p:cNvPr id="274" name="Google Shape;274;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sp>
        <p:nvSpPr>
          <p:cNvPr id="275" name="Google Shape;275;p42"/>
          <p:cNvSpPr txBox="1"/>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rgbClr val="C00000"/>
              </a:buClr>
              <a:buSzPts val="5400"/>
              <a:buFont typeface="Calibri"/>
              <a:buNone/>
            </a:pPr>
            <a:r>
              <a:rPr lang="en-US" sz="5400" b="1" i="0" u="none" strike="noStrike" cap="none">
                <a:solidFill>
                  <a:srgbClr val="C00000"/>
                </a:solidFill>
                <a:latin typeface="Calibri"/>
                <a:ea typeface="Calibri"/>
                <a:cs typeface="Calibri"/>
                <a:sym typeface="Calibri"/>
              </a:rPr>
              <a:t>2020 Rules Cont.</a:t>
            </a:r>
            <a:endParaRPr sz="5400" b="1" i="0" u="none" strike="noStrike" cap="none">
              <a:solidFill>
                <a:srgbClr val="C00000"/>
              </a:solidFill>
              <a:latin typeface="Calibri"/>
              <a:ea typeface="Calibri"/>
              <a:cs typeface="Calibri"/>
              <a:sym typeface="Calibri"/>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7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72">
                                            <p:txEl>
                                              <p:pRg st="10" end="10"/>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72">
                                            <p:txEl>
                                              <p:pRg st="11" end="11"/>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7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DF322D"/>
              </a:buClr>
              <a:buSzPts val="6000"/>
              <a:buFont typeface="Calibri"/>
              <a:buNone/>
            </a:pPr>
            <a:r>
              <a:rPr lang="en-US" sz="6000" b="1">
                <a:solidFill>
                  <a:srgbClr val="DF322D"/>
                </a:solidFill>
              </a:rPr>
              <a:t>2020 Rules continued</a:t>
            </a:r>
            <a:endParaRPr sz="6000"/>
          </a:p>
        </p:txBody>
      </p:sp>
      <p:sp>
        <p:nvSpPr>
          <p:cNvPr id="281" name="Google Shape;281;p4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chemeClr val="dk1"/>
              </a:buClr>
              <a:buSzPts val="2480"/>
              <a:buChar char="•"/>
            </a:pPr>
            <a:r>
              <a:rPr lang="en-US" sz="2480"/>
              <a:t>Page 32 Rule 4-3 art. 3l…it is illegal for a player to deliberately use his hand or fingers to play the ball.  </a:t>
            </a:r>
            <a:endParaRPr/>
          </a:p>
          <a:p>
            <a:pPr marL="0" lvl="0" indent="0" algn="ctr" rtl="0">
              <a:lnSpc>
                <a:spcPct val="80000"/>
              </a:lnSpc>
              <a:spcBef>
                <a:spcPts val="496"/>
              </a:spcBef>
              <a:spcAft>
                <a:spcPts val="0"/>
              </a:spcAft>
              <a:buClr>
                <a:srgbClr val="FF0000"/>
              </a:buClr>
              <a:buSzPts val="2480"/>
              <a:buNone/>
            </a:pPr>
            <a:r>
              <a:rPr lang="en-US" sz="2480">
                <a:solidFill>
                  <a:srgbClr val="FF0000"/>
                </a:solidFill>
              </a:rPr>
              <a:t>This shall be enforced immediately as an unsportsmanlike conduct penalty.  </a:t>
            </a:r>
            <a:endParaRPr/>
          </a:p>
          <a:p>
            <a:pPr marL="342900" lvl="0" indent="-342900" algn="l" rtl="0">
              <a:lnSpc>
                <a:spcPct val="80000"/>
              </a:lnSpc>
              <a:spcBef>
                <a:spcPts val="496"/>
              </a:spcBef>
              <a:spcAft>
                <a:spcPts val="0"/>
              </a:spcAft>
              <a:buClr>
                <a:schemeClr val="dk1"/>
              </a:buClr>
              <a:buSzPts val="2480"/>
              <a:buChar char="•"/>
            </a:pPr>
            <a:r>
              <a:rPr lang="en-US" sz="2480"/>
              <a:t>Page 32 Rule 4-3 art. 3m…It is illegal for a player to grab an opponent’s crosse with the open hand or fingers.</a:t>
            </a:r>
            <a:endParaRPr/>
          </a:p>
          <a:p>
            <a:pPr marL="0" lvl="0" indent="0" algn="ctr" rtl="0">
              <a:lnSpc>
                <a:spcPct val="80000"/>
              </a:lnSpc>
              <a:spcBef>
                <a:spcPts val="496"/>
              </a:spcBef>
              <a:spcAft>
                <a:spcPts val="0"/>
              </a:spcAft>
              <a:buClr>
                <a:srgbClr val="FF0000"/>
              </a:buClr>
              <a:buSzPts val="2480"/>
              <a:buNone/>
            </a:pPr>
            <a:r>
              <a:rPr lang="en-US" sz="2480">
                <a:solidFill>
                  <a:srgbClr val="FF0000"/>
                </a:solidFill>
              </a:rPr>
              <a:t>This shall be enforced immediately as an unsportsmanlike conduct penalty.</a:t>
            </a:r>
            <a:endParaRPr/>
          </a:p>
          <a:p>
            <a:pPr marL="342900" lvl="0" indent="-185420" algn="l" rtl="0">
              <a:lnSpc>
                <a:spcPct val="80000"/>
              </a:lnSpc>
              <a:spcBef>
                <a:spcPts val="496"/>
              </a:spcBef>
              <a:spcAft>
                <a:spcPts val="0"/>
              </a:spcAft>
              <a:buClr>
                <a:schemeClr val="dk1"/>
              </a:buClr>
              <a:buSzPts val="2480"/>
              <a:buNone/>
            </a:pPr>
            <a:endParaRPr sz="2480">
              <a:solidFill>
                <a:srgbClr val="0000FF"/>
              </a:solidFill>
            </a:endParaRPr>
          </a:p>
          <a:p>
            <a:pPr marL="0" lvl="0" indent="0" algn="l" rtl="0">
              <a:lnSpc>
                <a:spcPct val="80000"/>
              </a:lnSpc>
              <a:spcBef>
                <a:spcPts val="496"/>
              </a:spcBef>
              <a:spcAft>
                <a:spcPts val="0"/>
              </a:spcAft>
              <a:buClr>
                <a:srgbClr val="0000FF"/>
              </a:buClr>
              <a:buSzPts val="2480"/>
              <a:buNone/>
            </a:pPr>
            <a:r>
              <a:rPr lang="en-US" sz="2480" i="1">
                <a:solidFill>
                  <a:srgbClr val="0000FF"/>
                </a:solidFill>
              </a:rPr>
              <a:t>Note: Inadvertent touching of the ball when the hand is grasping the stick should not be called as an unsportsmanlike conduct foul</a:t>
            </a:r>
            <a:r>
              <a:rPr lang="en-US" sz="2480">
                <a:solidFill>
                  <a:srgbClr val="0000FF"/>
                </a:solidFill>
              </a:rPr>
              <a:t>.</a:t>
            </a:r>
            <a:endParaRPr/>
          </a:p>
        </p:txBody>
      </p:sp>
      <p:sp>
        <p:nvSpPr>
          <p:cNvPr id="282" name="Google Shape;282;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Face – Offs </a:t>
            </a:r>
            <a:endParaRPr/>
          </a:p>
        </p:txBody>
      </p:sp>
      <p:sp>
        <p:nvSpPr>
          <p:cNvPr id="283" name="Google Shape;283;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8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1">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1">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1">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47"/>
          <p:cNvSpPr txBox="1">
            <a:spLocks noGrp="1"/>
          </p:cNvSpPr>
          <p:nvPr>
            <p:ph type="title"/>
          </p:nvPr>
        </p:nvSpPr>
        <p:spPr>
          <a:xfrm>
            <a:off x="876300" y="6194736"/>
            <a:ext cx="3429000" cy="646331"/>
          </a:xfrm>
          <a:prstGeom prst="rect">
            <a:avLst/>
          </a:prstGeom>
          <a:noFill/>
          <a:ln>
            <a:noFill/>
          </a:ln>
        </p:spPr>
        <p:txBody>
          <a:bodyPr spcFirstLastPara="1" wrap="square" lIns="91425" tIns="45700" rIns="40625" bIns="45700" anchor="t" anchorCtr="0">
            <a:normAutofit/>
          </a:bodyPr>
          <a:lstStyle/>
          <a:p>
            <a:pPr marL="0" lvl="0" indent="0" algn="ctr" rtl="0">
              <a:spcBef>
                <a:spcPts val="0"/>
              </a:spcBef>
              <a:spcAft>
                <a:spcPts val="0"/>
              </a:spcAft>
              <a:buClr>
                <a:schemeClr val="dk1"/>
              </a:buClr>
              <a:buSzPts val="3600"/>
              <a:buFont typeface="Calibri"/>
              <a:buNone/>
            </a:pPr>
            <a:r>
              <a:rPr lang="en-US" sz="3600" dirty="0"/>
              <a:t>Where’s the Ball?    </a:t>
            </a:r>
            <a:endParaRPr dirty="0"/>
          </a:p>
        </p:txBody>
      </p:sp>
      <p:pic>
        <p:nvPicPr>
          <p:cNvPr id="375" name="Google Shape;375;p47"/>
          <p:cNvPicPr preferRelativeResize="0"/>
          <p:nvPr/>
        </p:nvPicPr>
        <p:blipFill rotWithShape="1">
          <a:blip r:embed="rId3">
            <a:alphaModFix/>
          </a:blip>
          <a:srcRect/>
          <a:stretch/>
        </p:blipFill>
        <p:spPr>
          <a:xfrm>
            <a:off x="457200" y="13298"/>
            <a:ext cx="8280400" cy="6205537"/>
          </a:xfrm>
          <a:prstGeom prst="rect">
            <a:avLst/>
          </a:prstGeom>
          <a:noFill/>
          <a:ln>
            <a:noFill/>
          </a:ln>
        </p:spPr>
      </p:pic>
      <p:sp>
        <p:nvSpPr>
          <p:cNvPr id="376" name="Google Shape;376;p47"/>
          <p:cNvSpPr txBox="1"/>
          <p:nvPr/>
        </p:nvSpPr>
        <p:spPr>
          <a:xfrm>
            <a:off x="4724400" y="6194736"/>
            <a:ext cx="464820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dirty="0">
                <a:solidFill>
                  <a:schemeClr val="dk1"/>
                </a:solidFill>
                <a:latin typeface="Calibri"/>
                <a:ea typeface="Calibri"/>
                <a:cs typeface="Calibri"/>
                <a:sym typeface="Calibri"/>
              </a:rPr>
              <a:t>What’s the Penalty?</a:t>
            </a:r>
            <a:endParaRPr dirty="0"/>
          </a:p>
        </p:txBody>
      </p:sp>
      <p:sp>
        <p:nvSpPr>
          <p:cNvPr id="377" name="Google Shape;377;p4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 </a:t>
            </a:r>
            <a:endParaRPr/>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3FDA562A-C1AF-4C48-8AF2-79F5E6D008AB}"/>
                  </a:ext>
                </a:extLst>
              </p14:cNvPr>
              <p14:cNvContentPartPr/>
              <p14:nvPr/>
            </p14:nvContentPartPr>
            <p14:xfrm>
              <a:off x="-278400" y="1971840"/>
              <a:ext cx="360" cy="360"/>
            </p14:xfrm>
          </p:contentPart>
        </mc:Choice>
        <mc:Fallback xmlns="">
          <p:pic>
            <p:nvPicPr>
              <p:cNvPr id="3" name="Ink 2">
                <a:extLst>
                  <a:ext uri="{FF2B5EF4-FFF2-40B4-BE49-F238E27FC236}">
                    <a16:creationId xmlns:a16="http://schemas.microsoft.com/office/drawing/2014/main" id="{3FDA562A-C1AF-4C48-8AF2-79F5E6D008AB}"/>
                  </a:ext>
                </a:extLst>
              </p:cNvPr>
              <p:cNvPicPr/>
              <p:nvPr/>
            </p:nvPicPr>
            <p:blipFill>
              <a:blip r:embed="rId5"/>
              <a:stretch>
                <a:fillRect/>
              </a:stretch>
            </p:blipFill>
            <p:spPr>
              <a:xfrm>
                <a:off x="-332400" y="1864200"/>
                <a:ext cx="108000" cy="216000"/>
              </a:xfrm>
              <a:prstGeom prst="rect">
                <a:avLst/>
              </a:prstGeom>
            </p:spPr>
          </p:pic>
        </mc:Fallback>
      </mc:AlternateContent>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75"/>
                                        </p:tgtEl>
                                        <p:attrNameLst>
                                          <p:attrName>style.visibility</p:attrName>
                                        </p:attrNameLst>
                                      </p:cBhvr>
                                      <p:to>
                                        <p:strVal val="visible"/>
                                      </p:to>
                                    </p:set>
                                    <p:anim calcmode="lin" valueType="num">
                                      <p:cBhvr additive="base">
                                        <p:cTn id="7" dur="500"/>
                                        <p:tgtEl>
                                          <p:spTgt spid="375"/>
                                        </p:tgtEl>
                                        <p:attrNameLst>
                                          <p:attrName>ppt_w</p:attrName>
                                        </p:attrNameLst>
                                      </p:cBhvr>
                                      <p:tavLst>
                                        <p:tav tm="0">
                                          <p:val>
                                            <p:strVal val="0"/>
                                          </p:val>
                                        </p:tav>
                                        <p:tav tm="100000">
                                          <p:val>
                                            <p:strVal val="#ppt_w"/>
                                          </p:val>
                                        </p:tav>
                                      </p:tavLst>
                                    </p:anim>
                                    <p:anim calcmode="lin" valueType="num">
                                      <p:cBhvr additive="base">
                                        <p:cTn id="8" dur="500"/>
                                        <p:tgtEl>
                                          <p:spTgt spid="375"/>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374"/>
                                        </p:tgtEl>
                                        <p:attrNameLst>
                                          <p:attrName>style.visibility</p:attrName>
                                        </p:attrNameLst>
                                      </p:cBhvr>
                                      <p:to>
                                        <p:strVal val="visible"/>
                                      </p:to>
                                    </p:set>
                                    <p:animEffect transition="in" filter="fade">
                                      <p:cBhvr>
                                        <p:cTn id="11" dur="1000"/>
                                        <p:tgtEl>
                                          <p:spTgt spid="374"/>
                                        </p:tgtEl>
                                      </p:cBhvr>
                                    </p:animEffect>
                                  </p:childTnLst>
                                </p:cTn>
                              </p:par>
                              <p:par>
                                <p:cTn id="12" presetID="10" presetClass="entr" presetSubtype="0" fill="hold" nodeType="withEffect">
                                  <p:stCondLst>
                                    <p:cond delay="0"/>
                                  </p:stCondLst>
                                  <p:childTnLst>
                                    <p:set>
                                      <p:cBhvr>
                                        <p:cTn id="13" dur="1" fill="hold">
                                          <p:stCondLst>
                                            <p:cond delay="0"/>
                                          </p:stCondLst>
                                        </p:cTn>
                                        <p:tgtEl>
                                          <p:spTgt spid="376"/>
                                        </p:tgtEl>
                                        <p:attrNameLst>
                                          <p:attrName>style.visibility</p:attrName>
                                        </p:attrNameLst>
                                      </p:cBhvr>
                                      <p:to>
                                        <p:strVal val="visible"/>
                                      </p:to>
                                    </p:set>
                                    <p:animEffect transition="in" filter="fade">
                                      <p:cBhvr>
                                        <p:cTn id="14" dur="1000"/>
                                        <p:tgtEl>
                                          <p:spTgt spid="3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48"/>
          <p:cNvSpPr/>
          <p:nvPr/>
        </p:nvSpPr>
        <p:spPr>
          <a:xfrm>
            <a:off x="579438" y="852488"/>
            <a:ext cx="8064500" cy="5105400"/>
          </a:xfrm>
          <a:prstGeom prst="rect">
            <a:avLst/>
          </a:prstGeom>
          <a:noFill/>
          <a:ln w="12700"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383" name="Google Shape;383;p48"/>
          <p:cNvCxnSpPr/>
          <p:nvPr/>
        </p:nvCxnSpPr>
        <p:spPr>
          <a:xfrm>
            <a:off x="4084638" y="1766888"/>
            <a:ext cx="1054100" cy="1587"/>
          </a:xfrm>
          <a:prstGeom prst="straightConnector1">
            <a:avLst/>
          </a:prstGeom>
          <a:noFill/>
          <a:ln w="12700" cap="flat" cmpd="sng">
            <a:solidFill>
              <a:schemeClr val="dk1"/>
            </a:solidFill>
            <a:prstDash val="solid"/>
            <a:round/>
            <a:headEnd type="none" w="med" len="med"/>
            <a:tailEnd type="none" w="med" len="med"/>
          </a:ln>
        </p:spPr>
      </p:cxnSp>
      <p:cxnSp>
        <p:nvCxnSpPr>
          <p:cNvPr id="384" name="Google Shape;384;p48"/>
          <p:cNvCxnSpPr/>
          <p:nvPr/>
        </p:nvCxnSpPr>
        <p:spPr>
          <a:xfrm>
            <a:off x="4160838" y="5043488"/>
            <a:ext cx="901700" cy="1587"/>
          </a:xfrm>
          <a:prstGeom prst="straightConnector1">
            <a:avLst/>
          </a:prstGeom>
          <a:noFill/>
          <a:ln w="12700" cap="flat" cmpd="sng">
            <a:solidFill>
              <a:schemeClr val="dk1"/>
            </a:solidFill>
            <a:prstDash val="solid"/>
            <a:round/>
            <a:headEnd type="none" w="med" len="med"/>
            <a:tailEnd type="none" w="med" len="med"/>
          </a:ln>
        </p:spPr>
      </p:cxnSp>
      <p:cxnSp>
        <p:nvCxnSpPr>
          <p:cNvPr id="385" name="Google Shape;385;p48"/>
          <p:cNvCxnSpPr/>
          <p:nvPr/>
        </p:nvCxnSpPr>
        <p:spPr>
          <a:xfrm flipH="1">
            <a:off x="566738" y="1766888"/>
            <a:ext cx="2679700" cy="1587"/>
          </a:xfrm>
          <a:prstGeom prst="straightConnector1">
            <a:avLst/>
          </a:prstGeom>
          <a:noFill/>
          <a:ln w="12700" cap="flat" cmpd="sng">
            <a:solidFill>
              <a:schemeClr val="dk1"/>
            </a:solidFill>
            <a:prstDash val="solid"/>
            <a:round/>
            <a:headEnd type="none" w="med" len="med"/>
            <a:tailEnd type="none" w="med" len="med"/>
          </a:ln>
        </p:spPr>
      </p:cxnSp>
      <p:cxnSp>
        <p:nvCxnSpPr>
          <p:cNvPr id="386" name="Google Shape;386;p48"/>
          <p:cNvCxnSpPr/>
          <p:nvPr/>
        </p:nvCxnSpPr>
        <p:spPr>
          <a:xfrm rot="10800000" flipH="1">
            <a:off x="3270250" y="852488"/>
            <a:ext cx="1588" cy="5105400"/>
          </a:xfrm>
          <a:prstGeom prst="straightConnector1">
            <a:avLst/>
          </a:prstGeom>
          <a:noFill/>
          <a:ln w="12700" cap="flat" cmpd="sng">
            <a:solidFill>
              <a:schemeClr val="dk1"/>
            </a:solidFill>
            <a:prstDash val="solid"/>
            <a:round/>
            <a:headEnd type="none" w="med" len="med"/>
            <a:tailEnd type="none" w="med" len="med"/>
          </a:ln>
        </p:spPr>
      </p:cxnSp>
      <p:cxnSp>
        <p:nvCxnSpPr>
          <p:cNvPr id="387" name="Google Shape;387;p48"/>
          <p:cNvCxnSpPr/>
          <p:nvPr/>
        </p:nvCxnSpPr>
        <p:spPr>
          <a:xfrm>
            <a:off x="5989638" y="1766888"/>
            <a:ext cx="2654300" cy="1587"/>
          </a:xfrm>
          <a:prstGeom prst="straightConnector1">
            <a:avLst/>
          </a:prstGeom>
          <a:noFill/>
          <a:ln w="12700" cap="flat" cmpd="sng">
            <a:solidFill>
              <a:schemeClr val="dk1"/>
            </a:solidFill>
            <a:prstDash val="solid"/>
            <a:round/>
            <a:headEnd type="none" w="med" len="med"/>
            <a:tailEnd type="none" w="med" len="med"/>
          </a:ln>
        </p:spPr>
      </p:cxnSp>
      <p:cxnSp>
        <p:nvCxnSpPr>
          <p:cNvPr id="388" name="Google Shape;388;p48"/>
          <p:cNvCxnSpPr/>
          <p:nvPr/>
        </p:nvCxnSpPr>
        <p:spPr>
          <a:xfrm>
            <a:off x="5989638" y="5043488"/>
            <a:ext cx="2578100" cy="1587"/>
          </a:xfrm>
          <a:prstGeom prst="straightConnector1">
            <a:avLst/>
          </a:prstGeom>
          <a:noFill/>
          <a:ln w="12700" cap="flat" cmpd="sng">
            <a:solidFill>
              <a:schemeClr val="dk1"/>
            </a:solidFill>
            <a:prstDash val="solid"/>
            <a:round/>
            <a:headEnd type="none" w="med" len="med"/>
            <a:tailEnd type="none" w="med" len="med"/>
          </a:ln>
        </p:spPr>
      </p:cxnSp>
      <p:cxnSp>
        <p:nvCxnSpPr>
          <p:cNvPr id="389" name="Google Shape;389;p48"/>
          <p:cNvCxnSpPr/>
          <p:nvPr/>
        </p:nvCxnSpPr>
        <p:spPr>
          <a:xfrm rot="10800000">
            <a:off x="5937250" y="852488"/>
            <a:ext cx="1588" cy="5105400"/>
          </a:xfrm>
          <a:prstGeom prst="straightConnector1">
            <a:avLst/>
          </a:prstGeom>
          <a:noFill/>
          <a:ln w="12700" cap="flat" cmpd="sng">
            <a:solidFill>
              <a:schemeClr val="dk1"/>
            </a:solidFill>
            <a:prstDash val="solid"/>
            <a:round/>
            <a:headEnd type="none" w="med" len="med"/>
            <a:tailEnd type="none" w="med" len="med"/>
          </a:ln>
        </p:spPr>
      </p:cxnSp>
      <p:sp>
        <p:nvSpPr>
          <p:cNvPr id="390" name="Google Shape;390;p48"/>
          <p:cNvSpPr/>
          <p:nvPr/>
        </p:nvSpPr>
        <p:spPr>
          <a:xfrm>
            <a:off x="1417638" y="3182938"/>
            <a:ext cx="368300" cy="368300"/>
          </a:xfrm>
          <a:prstGeom prst="ellipse">
            <a:avLst/>
          </a:prstGeom>
          <a:solidFill>
            <a:schemeClr val="accent1"/>
          </a:solidFill>
          <a:ln w="12700"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1" name="Google Shape;391;p48"/>
          <p:cNvSpPr/>
          <p:nvPr/>
        </p:nvSpPr>
        <p:spPr>
          <a:xfrm>
            <a:off x="2616200" y="0"/>
            <a:ext cx="1068388" cy="444500"/>
          </a:xfrm>
          <a:prstGeom prst="rect">
            <a:avLst/>
          </a:prstGeom>
          <a:noFill/>
          <a:ln>
            <a:noFill/>
          </a:ln>
        </p:spPr>
        <p:txBody>
          <a:bodyPr spcFirstLastPara="1" wrap="square" lIns="0" tIns="0" rIns="39675" bIns="0" anchor="t" anchorCtr="0">
            <a:spAutoFit/>
          </a:bodyPr>
          <a:lstStyle/>
          <a:p>
            <a:pPr marL="39688" marR="0" lvl="0" indent="0" algn="l" rtl="0">
              <a:spcBef>
                <a:spcPts val="0"/>
              </a:spcBef>
              <a:spcAft>
                <a:spcPts val="0"/>
              </a:spcAft>
              <a:buNone/>
            </a:pPr>
            <a:r>
              <a:rPr lang="en-US" sz="2400" b="1">
                <a:solidFill>
                  <a:schemeClr val="dk1"/>
                </a:solidFill>
                <a:latin typeface="Arial"/>
                <a:ea typeface="Arial"/>
                <a:cs typeface="Arial"/>
                <a:sym typeface="Arial"/>
              </a:rPr>
              <a:t>HOME</a:t>
            </a:r>
            <a:endParaRPr/>
          </a:p>
        </p:txBody>
      </p:sp>
      <p:sp>
        <p:nvSpPr>
          <p:cNvPr id="392" name="Google Shape;392;p48"/>
          <p:cNvSpPr/>
          <p:nvPr/>
        </p:nvSpPr>
        <p:spPr>
          <a:xfrm>
            <a:off x="5740400" y="0"/>
            <a:ext cx="1473200" cy="444500"/>
          </a:xfrm>
          <a:prstGeom prst="rect">
            <a:avLst/>
          </a:prstGeom>
          <a:noFill/>
          <a:ln>
            <a:noFill/>
          </a:ln>
        </p:spPr>
        <p:txBody>
          <a:bodyPr spcFirstLastPara="1" wrap="square" lIns="0" tIns="0" rIns="39675" bIns="0" anchor="t" anchorCtr="0">
            <a:noAutofit/>
          </a:bodyPr>
          <a:lstStyle/>
          <a:p>
            <a:pPr marL="39688" marR="0" lvl="0" indent="0" algn="l" rtl="0">
              <a:spcBef>
                <a:spcPts val="0"/>
              </a:spcBef>
              <a:spcAft>
                <a:spcPts val="0"/>
              </a:spcAft>
              <a:buNone/>
            </a:pPr>
            <a:r>
              <a:rPr lang="en-US" sz="2400" b="1">
                <a:solidFill>
                  <a:schemeClr val="dk1"/>
                </a:solidFill>
                <a:latin typeface="Arial"/>
                <a:ea typeface="Arial"/>
                <a:cs typeface="Arial"/>
                <a:sym typeface="Arial"/>
              </a:rPr>
              <a:t>VISITOR</a:t>
            </a:r>
            <a:endParaRPr/>
          </a:p>
        </p:txBody>
      </p:sp>
      <p:sp>
        <p:nvSpPr>
          <p:cNvPr id="393" name="Google Shape;393;p48"/>
          <p:cNvSpPr/>
          <p:nvPr/>
        </p:nvSpPr>
        <p:spPr>
          <a:xfrm>
            <a:off x="7437438" y="3182938"/>
            <a:ext cx="368300" cy="368300"/>
          </a:xfrm>
          <a:prstGeom prst="ellipse">
            <a:avLst/>
          </a:prstGeom>
          <a:solidFill>
            <a:schemeClr val="accent1"/>
          </a:solidFill>
          <a:ln w="12700"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4" name="Google Shape;394;p48"/>
          <p:cNvSpPr/>
          <p:nvPr/>
        </p:nvSpPr>
        <p:spPr>
          <a:xfrm>
            <a:off x="4313238" y="249238"/>
            <a:ext cx="596900" cy="139700"/>
          </a:xfrm>
          <a:prstGeom prst="rect">
            <a:avLst/>
          </a:prstGeom>
          <a:solidFill>
            <a:schemeClr val="accent1"/>
          </a:solidFill>
          <a:ln w="12700"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395" name="Google Shape;395;p48"/>
          <p:cNvCxnSpPr/>
          <p:nvPr/>
        </p:nvCxnSpPr>
        <p:spPr>
          <a:xfrm rot="10800000" flipH="1">
            <a:off x="4154488" y="-68263"/>
            <a:ext cx="1587" cy="850901"/>
          </a:xfrm>
          <a:prstGeom prst="straightConnector1">
            <a:avLst/>
          </a:prstGeom>
          <a:noFill/>
          <a:ln w="12700" cap="flat" cmpd="sng">
            <a:solidFill>
              <a:schemeClr val="dk1"/>
            </a:solidFill>
            <a:prstDash val="solid"/>
            <a:round/>
            <a:headEnd type="none" w="med" len="med"/>
            <a:tailEnd type="none" w="med" len="med"/>
          </a:ln>
        </p:spPr>
      </p:cxnSp>
      <p:cxnSp>
        <p:nvCxnSpPr>
          <p:cNvPr id="396" name="Google Shape;396;p48"/>
          <p:cNvCxnSpPr/>
          <p:nvPr/>
        </p:nvCxnSpPr>
        <p:spPr>
          <a:xfrm rot="10800000" flipH="1">
            <a:off x="5068888" y="-68263"/>
            <a:ext cx="1587" cy="850901"/>
          </a:xfrm>
          <a:prstGeom prst="straightConnector1">
            <a:avLst/>
          </a:prstGeom>
          <a:noFill/>
          <a:ln w="12700" cap="flat" cmpd="sng">
            <a:solidFill>
              <a:schemeClr val="dk1"/>
            </a:solidFill>
            <a:prstDash val="solid"/>
            <a:round/>
            <a:headEnd type="none" w="med" len="med"/>
            <a:tailEnd type="none" w="med" len="med"/>
          </a:ln>
        </p:spPr>
      </p:cxnSp>
      <p:sp>
        <p:nvSpPr>
          <p:cNvPr id="397" name="Google Shape;397;p48"/>
          <p:cNvSpPr/>
          <p:nvPr/>
        </p:nvSpPr>
        <p:spPr>
          <a:xfrm>
            <a:off x="2255838" y="325438"/>
            <a:ext cx="1358900" cy="63500"/>
          </a:xfrm>
          <a:prstGeom prst="rect">
            <a:avLst/>
          </a:prstGeom>
          <a:solidFill>
            <a:schemeClr val="accent1"/>
          </a:solidFill>
          <a:ln w="12700"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8" name="Google Shape;398;p48"/>
          <p:cNvSpPr/>
          <p:nvPr/>
        </p:nvSpPr>
        <p:spPr>
          <a:xfrm>
            <a:off x="5837238" y="325438"/>
            <a:ext cx="1587500" cy="63500"/>
          </a:xfrm>
          <a:prstGeom prst="rect">
            <a:avLst/>
          </a:prstGeom>
          <a:solidFill>
            <a:schemeClr val="accent1"/>
          </a:solidFill>
          <a:ln w="12700"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399" name="Google Shape;399;p48"/>
          <p:cNvCxnSpPr/>
          <p:nvPr/>
        </p:nvCxnSpPr>
        <p:spPr>
          <a:xfrm rot="10800000" flipH="1">
            <a:off x="2660650" y="547688"/>
            <a:ext cx="1588" cy="304800"/>
          </a:xfrm>
          <a:prstGeom prst="straightConnector1">
            <a:avLst/>
          </a:prstGeom>
          <a:noFill/>
          <a:ln w="12700" cap="flat" cmpd="sng">
            <a:solidFill>
              <a:schemeClr val="dk1"/>
            </a:solidFill>
            <a:prstDash val="solid"/>
            <a:round/>
            <a:headEnd type="none" w="med" len="med"/>
            <a:tailEnd type="none" w="med" len="med"/>
          </a:ln>
        </p:spPr>
      </p:cxnSp>
      <p:cxnSp>
        <p:nvCxnSpPr>
          <p:cNvPr id="400" name="Google Shape;400;p48"/>
          <p:cNvCxnSpPr/>
          <p:nvPr/>
        </p:nvCxnSpPr>
        <p:spPr>
          <a:xfrm rot="10800000" flipH="1">
            <a:off x="6623050" y="547688"/>
            <a:ext cx="1588" cy="304800"/>
          </a:xfrm>
          <a:prstGeom prst="straightConnector1">
            <a:avLst/>
          </a:prstGeom>
          <a:noFill/>
          <a:ln w="12700" cap="flat" cmpd="sng">
            <a:solidFill>
              <a:schemeClr val="dk1"/>
            </a:solidFill>
            <a:prstDash val="solid"/>
            <a:round/>
            <a:headEnd type="none" w="med" len="med"/>
            <a:tailEnd type="none" w="med" len="med"/>
          </a:ln>
        </p:spPr>
      </p:cxnSp>
      <p:cxnSp>
        <p:nvCxnSpPr>
          <p:cNvPr id="401" name="Google Shape;401;p48"/>
          <p:cNvCxnSpPr/>
          <p:nvPr/>
        </p:nvCxnSpPr>
        <p:spPr>
          <a:xfrm rot="10800000">
            <a:off x="4608513" y="852488"/>
            <a:ext cx="1587" cy="5105400"/>
          </a:xfrm>
          <a:prstGeom prst="straightConnector1">
            <a:avLst/>
          </a:prstGeom>
          <a:noFill/>
          <a:ln w="12700" cap="flat" cmpd="sng">
            <a:solidFill>
              <a:schemeClr val="dk1"/>
            </a:solidFill>
            <a:prstDash val="solid"/>
            <a:round/>
            <a:headEnd type="none" w="med" len="med"/>
            <a:tailEnd type="none" w="med" len="med"/>
          </a:ln>
        </p:spPr>
      </p:cxnSp>
      <p:cxnSp>
        <p:nvCxnSpPr>
          <p:cNvPr id="402" name="Google Shape;402;p48"/>
          <p:cNvCxnSpPr/>
          <p:nvPr/>
        </p:nvCxnSpPr>
        <p:spPr>
          <a:xfrm flipH="1">
            <a:off x="566738" y="5043488"/>
            <a:ext cx="2679700" cy="1587"/>
          </a:xfrm>
          <a:prstGeom prst="straightConnector1">
            <a:avLst/>
          </a:prstGeom>
          <a:noFill/>
          <a:ln w="12700" cap="flat" cmpd="sng">
            <a:solidFill>
              <a:schemeClr val="dk1"/>
            </a:solidFill>
            <a:prstDash val="solid"/>
            <a:round/>
            <a:headEnd type="none" w="med" len="med"/>
            <a:tailEnd type="none" w="med" len="med"/>
          </a:ln>
        </p:spPr>
      </p:cxnSp>
      <p:grpSp>
        <p:nvGrpSpPr>
          <p:cNvPr id="403" name="Google Shape;403;p48"/>
          <p:cNvGrpSpPr/>
          <p:nvPr/>
        </p:nvGrpSpPr>
        <p:grpSpPr>
          <a:xfrm>
            <a:off x="527050" y="623888"/>
            <a:ext cx="76200" cy="228600"/>
            <a:chOff x="0" y="0"/>
            <a:chExt cx="48" cy="144"/>
          </a:xfrm>
        </p:grpSpPr>
        <p:sp>
          <p:nvSpPr>
            <p:cNvPr id="404" name="Google Shape;404;p48"/>
            <p:cNvSpPr/>
            <p:nvPr/>
          </p:nvSpPr>
          <p:spPr>
            <a:xfrm>
              <a:off x="0" y="0"/>
              <a:ext cx="48" cy="144"/>
            </a:xfrm>
            <a:custGeom>
              <a:avLst/>
              <a:gdLst/>
              <a:ahLst/>
              <a:cxnLst/>
              <a:rect l="l" t="t" r="r" b="b"/>
              <a:pathLst>
                <a:path w="21600" h="21600" extrusionOk="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F9900"/>
            </a:solid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5" name="Google Shape;405;p48"/>
            <p:cNvSpPr/>
            <p:nvPr/>
          </p:nvSpPr>
          <p:spPr>
            <a:xfrm>
              <a:off x="0" y="0"/>
              <a:ext cx="48" cy="36"/>
            </a:xfrm>
            <a:custGeom>
              <a:avLst/>
              <a:gdLst/>
              <a:ahLst/>
              <a:cxnLst/>
              <a:rect l="l" t="t"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FAD3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6" name="Google Shape;406;p48"/>
            <p:cNvSpPr/>
            <p:nvPr/>
          </p:nvSpPr>
          <p:spPr>
            <a:xfrm>
              <a:off x="0" y="18"/>
              <a:ext cx="48" cy="18"/>
            </a:xfrm>
            <a:custGeom>
              <a:avLst/>
              <a:gdLst/>
              <a:ahLst/>
              <a:cxnLst/>
              <a:rect l="l" t="t" r="r" b="b"/>
              <a:pathLst>
                <a:path w="21600" h="21600" extrusionOk="0">
                  <a:moveTo>
                    <a:pt x="0" y="0"/>
                  </a:moveTo>
                  <a:cubicBezTo>
                    <a:pt x="0" y="11929"/>
                    <a:pt x="4835" y="21600"/>
                    <a:pt x="10800" y="21600"/>
                  </a:cubicBezTo>
                  <a:cubicBezTo>
                    <a:pt x="16765" y="21600"/>
                    <a:pt x="21600" y="11929"/>
                    <a:pt x="21600" y="0"/>
                  </a:cubicBezTo>
                </a:path>
              </a:pathLst>
            </a:custGeom>
            <a:no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07" name="Google Shape;407;p48"/>
          <p:cNvGrpSpPr/>
          <p:nvPr/>
        </p:nvGrpSpPr>
        <p:grpSpPr>
          <a:xfrm>
            <a:off x="4565650" y="5729288"/>
            <a:ext cx="76200" cy="228600"/>
            <a:chOff x="0" y="0"/>
            <a:chExt cx="48" cy="144"/>
          </a:xfrm>
        </p:grpSpPr>
        <p:sp>
          <p:nvSpPr>
            <p:cNvPr id="408" name="Google Shape;408;p48"/>
            <p:cNvSpPr/>
            <p:nvPr/>
          </p:nvSpPr>
          <p:spPr>
            <a:xfrm>
              <a:off x="0" y="0"/>
              <a:ext cx="48" cy="144"/>
            </a:xfrm>
            <a:custGeom>
              <a:avLst/>
              <a:gdLst/>
              <a:ahLst/>
              <a:cxnLst/>
              <a:rect l="l" t="t" r="r" b="b"/>
              <a:pathLst>
                <a:path w="21600" h="21600" extrusionOk="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F9900"/>
            </a:solid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9" name="Google Shape;409;p48"/>
            <p:cNvSpPr/>
            <p:nvPr/>
          </p:nvSpPr>
          <p:spPr>
            <a:xfrm>
              <a:off x="0" y="0"/>
              <a:ext cx="48" cy="36"/>
            </a:xfrm>
            <a:custGeom>
              <a:avLst/>
              <a:gdLst/>
              <a:ahLst/>
              <a:cxnLst/>
              <a:rect l="l" t="t"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FAD3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0" name="Google Shape;410;p48"/>
            <p:cNvSpPr/>
            <p:nvPr/>
          </p:nvSpPr>
          <p:spPr>
            <a:xfrm>
              <a:off x="0" y="18"/>
              <a:ext cx="48" cy="18"/>
            </a:xfrm>
            <a:custGeom>
              <a:avLst/>
              <a:gdLst/>
              <a:ahLst/>
              <a:cxnLst/>
              <a:rect l="l" t="t" r="r" b="b"/>
              <a:pathLst>
                <a:path w="21600" h="21600" extrusionOk="0">
                  <a:moveTo>
                    <a:pt x="0" y="0"/>
                  </a:moveTo>
                  <a:cubicBezTo>
                    <a:pt x="0" y="11929"/>
                    <a:pt x="4835" y="21600"/>
                    <a:pt x="10800" y="21600"/>
                  </a:cubicBezTo>
                  <a:cubicBezTo>
                    <a:pt x="16765" y="21600"/>
                    <a:pt x="21600" y="11929"/>
                    <a:pt x="21600" y="0"/>
                  </a:cubicBezTo>
                </a:path>
              </a:pathLst>
            </a:custGeom>
            <a:no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11" name="Google Shape;411;p48"/>
          <p:cNvGrpSpPr/>
          <p:nvPr/>
        </p:nvGrpSpPr>
        <p:grpSpPr>
          <a:xfrm>
            <a:off x="4108450" y="623888"/>
            <a:ext cx="76200" cy="228600"/>
            <a:chOff x="0" y="0"/>
            <a:chExt cx="48" cy="144"/>
          </a:xfrm>
        </p:grpSpPr>
        <p:sp>
          <p:nvSpPr>
            <p:cNvPr id="412" name="Google Shape;412;p48"/>
            <p:cNvSpPr/>
            <p:nvPr/>
          </p:nvSpPr>
          <p:spPr>
            <a:xfrm>
              <a:off x="0" y="0"/>
              <a:ext cx="48" cy="144"/>
            </a:xfrm>
            <a:custGeom>
              <a:avLst/>
              <a:gdLst/>
              <a:ahLst/>
              <a:cxnLst/>
              <a:rect l="l" t="t" r="r" b="b"/>
              <a:pathLst>
                <a:path w="21600" h="21600" extrusionOk="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F9900"/>
            </a:solid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3" name="Google Shape;413;p48"/>
            <p:cNvSpPr/>
            <p:nvPr/>
          </p:nvSpPr>
          <p:spPr>
            <a:xfrm>
              <a:off x="0" y="0"/>
              <a:ext cx="48" cy="36"/>
            </a:xfrm>
            <a:custGeom>
              <a:avLst/>
              <a:gdLst/>
              <a:ahLst/>
              <a:cxnLst/>
              <a:rect l="l" t="t"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FAD3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4" name="Google Shape;414;p48"/>
            <p:cNvSpPr/>
            <p:nvPr/>
          </p:nvSpPr>
          <p:spPr>
            <a:xfrm>
              <a:off x="0" y="18"/>
              <a:ext cx="48" cy="18"/>
            </a:xfrm>
            <a:custGeom>
              <a:avLst/>
              <a:gdLst/>
              <a:ahLst/>
              <a:cxnLst/>
              <a:rect l="l" t="t" r="r" b="b"/>
              <a:pathLst>
                <a:path w="21600" h="21600" extrusionOk="0">
                  <a:moveTo>
                    <a:pt x="0" y="0"/>
                  </a:moveTo>
                  <a:cubicBezTo>
                    <a:pt x="0" y="11929"/>
                    <a:pt x="4835" y="21600"/>
                    <a:pt x="10800" y="21600"/>
                  </a:cubicBezTo>
                  <a:cubicBezTo>
                    <a:pt x="16765" y="21600"/>
                    <a:pt x="21600" y="11929"/>
                    <a:pt x="21600" y="0"/>
                  </a:cubicBezTo>
                </a:path>
              </a:pathLst>
            </a:custGeom>
            <a:no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15" name="Google Shape;415;p48"/>
          <p:cNvGrpSpPr/>
          <p:nvPr/>
        </p:nvGrpSpPr>
        <p:grpSpPr>
          <a:xfrm>
            <a:off x="5022850" y="623888"/>
            <a:ext cx="76200" cy="228600"/>
            <a:chOff x="0" y="0"/>
            <a:chExt cx="48" cy="144"/>
          </a:xfrm>
        </p:grpSpPr>
        <p:sp>
          <p:nvSpPr>
            <p:cNvPr id="416" name="Google Shape;416;p48"/>
            <p:cNvSpPr/>
            <p:nvPr/>
          </p:nvSpPr>
          <p:spPr>
            <a:xfrm>
              <a:off x="0" y="0"/>
              <a:ext cx="48" cy="144"/>
            </a:xfrm>
            <a:custGeom>
              <a:avLst/>
              <a:gdLst/>
              <a:ahLst/>
              <a:cxnLst/>
              <a:rect l="l" t="t" r="r" b="b"/>
              <a:pathLst>
                <a:path w="21600" h="21600" extrusionOk="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F9900"/>
            </a:solid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7" name="Google Shape;417;p48"/>
            <p:cNvSpPr/>
            <p:nvPr/>
          </p:nvSpPr>
          <p:spPr>
            <a:xfrm>
              <a:off x="0" y="0"/>
              <a:ext cx="48" cy="36"/>
            </a:xfrm>
            <a:custGeom>
              <a:avLst/>
              <a:gdLst/>
              <a:ahLst/>
              <a:cxnLst/>
              <a:rect l="l" t="t"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FAD3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8" name="Google Shape;418;p48"/>
            <p:cNvSpPr/>
            <p:nvPr/>
          </p:nvSpPr>
          <p:spPr>
            <a:xfrm>
              <a:off x="0" y="18"/>
              <a:ext cx="48" cy="18"/>
            </a:xfrm>
            <a:custGeom>
              <a:avLst/>
              <a:gdLst/>
              <a:ahLst/>
              <a:cxnLst/>
              <a:rect l="l" t="t" r="r" b="b"/>
              <a:pathLst>
                <a:path w="21600" h="21600" extrusionOk="0">
                  <a:moveTo>
                    <a:pt x="0" y="0"/>
                  </a:moveTo>
                  <a:cubicBezTo>
                    <a:pt x="0" y="11929"/>
                    <a:pt x="4835" y="21600"/>
                    <a:pt x="10800" y="21600"/>
                  </a:cubicBezTo>
                  <a:cubicBezTo>
                    <a:pt x="16765" y="21600"/>
                    <a:pt x="21600" y="11929"/>
                    <a:pt x="21600" y="0"/>
                  </a:cubicBezTo>
                </a:path>
              </a:pathLst>
            </a:custGeom>
            <a:no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19" name="Google Shape;419;p48"/>
          <p:cNvGrpSpPr/>
          <p:nvPr/>
        </p:nvGrpSpPr>
        <p:grpSpPr>
          <a:xfrm>
            <a:off x="8604250" y="623888"/>
            <a:ext cx="76200" cy="228600"/>
            <a:chOff x="0" y="0"/>
            <a:chExt cx="48" cy="144"/>
          </a:xfrm>
        </p:grpSpPr>
        <p:sp>
          <p:nvSpPr>
            <p:cNvPr id="420" name="Google Shape;420;p48"/>
            <p:cNvSpPr/>
            <p:nvPr/>
          </p:nvSpPr>
          <p:spPr>
            <a:xfrm>
              <a:off x="0" y="0"/>
              <a:ext cx="48" cy="144"/>
            </a:xfrm>
            <a:custGeom>
              <a:avLst/>
              <a:gdLst/>
              <a:ahLst/>
              <a:cxnLst/>
              <a:rect l="l" t="t" r="r" b="b"/>
              <a:pathLst>
                <a:path w="21600" h="21600" extrusionOk="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F9900"/>
            </a:solid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1" name="Google Shape;421;p48"/>
            <p:cNvSpPr/>
            <p:nvPr/>
          </p:nvSpPr>
          <p:spPr>
            <a:xfrm>
              <a:off x="0" y="0"/>
              <a:ext cx="48" cy="36"/>
            </a:xfrm>
            <a:custGeom>
              <a:avLst/>
              <a:gdLst/>
              <a:ahLst/>
              <a:cxnLst/>
              <a:rect l="l" t="t"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FAD3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2" name="Google Shape;422;p48"/>
            <p:cNvSpPr/>
            <p:nvPr/>
          </p:nvSpPr>
          <p:spPr>
            <a:xfrm>
              <a:off x="0" y="18"/>
              <a:ext cx="48" cy="18"/>
            </a:xfrm>
            <a:custGeom>
              <a:avLst/>
              <a:gdLst/>
              <a:ahLst/>
              <a:cxnLst/>
              <a:rect l="l" t="t" r="r" b="b"/>
              <a:pathLst>
                <a:path w="21600" h="21600" extrusionOk="0">
                  <a:moveTo>
                    <a:pt x="0" y="0"/>
                  </a:moveTo>
                  <a:cubicBezTo>
                    <a:pt x="0" y="11929"/>
                    <a:pt x="4835" y="21600"/>
                    <a:pt x="10800" y="21600"/>
                  </a:cubicBezTo>
                  <a:cubicBezTo>
                    <a:pt x="16765" y="21600"/>
                    <a:pt x="21600" y="11929"/>
                    <a:pt x="21600" y="0"/>
                  </a:cubicBezTo>
                </a:path>
              </a:pathLst>
            </a:custGeom>
            <a:no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23" name="Google Shape;423;p48"/>
          <p:cNvGrpSpPr/>
          <p:nvPr/>
        </p:nvGrpSpPr>
        <p:grpSpPr>
          <a:xfrm>
            <a:off x="8604250" y="5729288"/>
            <a:ext cx="76200" cy="228600"/>
            <a:chOff x="0" y="0"/>
            <a:chExt cx="48" cy="144"/>
          </a:xfrm>
        </p:grpSpPr>
        <p:sp>
          <p:nvSpPr>
            <p:cNvPr id="424" name="Google Shape;424;p48"/>
            <p:cNvSpPr/>
            <p:nvPr/>
          </p:nvSpPr>
          <p:spPr>
            <a:xfrm>
              <a:off x="0" y="0"/>
              <a:ext cx="48" cy="144"/>
            </a:xfrm>
            <a:custGeom>
              <a:avLst/>
              <a:gdLst/>
              <a:ahLst/>
              <a:cxnLst/>
              <a:rect l="l" t="t" r="r" b="b"/>
              <a:pathLst>
                <a:path w="21600" h="21600" extrusionOk="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F9900"/>
            </a:solid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5" name="Google Shape;425;p48"/>
            <p:cNvSpPr/>
            <p:nvPr/>
          </p:nvSpPr>
          <p:spPr>
            <a:xfrm>
              <a:off x="0" y="0"/>
              <a:ext cx="48" cy="36"/>
            </a:xfrm>
            <a:custGeom>
              <a:avLst/>
              <a:gdLst/>
              <a:ahLst/>
              <a:cxnLst/>
              <a:rect l="l" t="t"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FAD3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6" name="Google Shape;426;p48"/>
            <p:cNvSpPr/>
            <p:nvPr/>
          </p:nvSpPr>
          <p:spPr>
            <a:xfrm>
              <a:off x="0" y="18"/>
              <a:ext cx="48" cy="18"/>
            </a:xfrm>
            <a:custGeom>
              <a:avLst/>
              <a:gdLst/>
              <a:ahLst/>
              <a:cxnLst/>
              <a:rect l="l" t="t" r="r" b="b"/>
              <a:pathLst>
                <a:path w="21600" h="21600" extrusionOk="0">
                  <a:moveTo>
                    <a:pt x="0" y="0"/>
                  </a:moveTo>
                  <a:cubicBezTo>
                    <a:pt x="0" y="11929"/>
                    <a:pt x="4835" y="21600"/>
                    <a:pt x="10800" y="21600"/>
                  </a:cubicBezTo>
                  <a:cubicBezTo>
                    <a:pt x="16765" y="21600"/>
                    <a:pt x="21600" y="11929"/>
                    <a:pt x="21600" y="0"/>
                  </a:cubicBezTo>
                </a:path>
              </a:pathLst>
            </a:custGeom>
            <a:no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27" name="Google Shape;427;p48"/>
          <p:cNvGrpSpPr/>
          <p:nvPr/>
        </p:nvGrpSpPr>
        <p:grpSpPr>
          <a:xfrm>
            <a:off x="527050" y="5729288"/>
            <a:ext cx="76200" cy="228600"/>
            <a:chOff x="0" y="0"/>
            <a:chExt cx="48" cy="144"/>
          </a:xfrm>
        </p:grpSpPr>
        <p:sp>
          <p:nvSpPr>
            <p:cNvPr id="428" name="Google Shape;428;p48"/>
            <p:cNvSpPr/>
            <p:nvPr/>
          </p:nvSpPr>
          <p:spPr>
            <a:xfrm>
              <a:off x="0" y="0"/>
              <a:ext cx="48" cy="144"/>
            </a:xfrm>
            <a:custGeom>
              <a:avLst/>
              <a:gdLst/>
              <a:ahLst/>
              <a:cxnLst/>
              <a:rect l="l" t="t" r="r" b="b"/>
              <a:pathLst>
                <a:path w="21600" h="21600" extrusionOk="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F9900"/>
            </a:solid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9" name="Google Shape;429;p48"/>
            <p:cNvSpPr/>
            <p:nvPr/>
          </p:nvSpPr>
          <p:spPr>
            <a:xfrm>
              <a:off x="0" y="0"/>
              <a:ext cx="48" cy="36"/>
            </a:xfrm>
            <a:custGeom>
              <a:avLst/>
              <a:gdLst/>
              <a:ahLst/>
              <a:cxnLst/>
              <a:rect l="l" t="t"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FAD3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0" name="Google Shape;430;p48"/>
            <p:cNvSpPr/>
            <p:nvPr/>
          </p:nvSpPr>
          <p:spPr>
            <a:xfrm>
              <a:off x="0" y="18"/>
              <a:ext cx="48" cy="18"/>
            </a:xfrm>
            <a:custGeom>
              <a:avLst/>
              <a:gdLst/>
              <a:ahLst/>
              <a:cxnLst/>
              <a:rect l="l" t="t" r="r" b="b"/>
              <a:pathLst>
                <a:path w="21600" h="21600" extrusionOk="0">
                  <a:moveTo>
                    <a:pt x="0" y="0"/>
                  </a:moveTo>
                  <a:cubicBezTo>
                    <a:pt x="0" y="11929"/>
                    <a:pt x="4835" y="21600"/>
                    <a:pt x="10800" y="21600"/>
                  </a:cubicBezTo>
                  <a:cubicBezTo>
                    <a:pt x="16765" y="21600"/>
                    <a:pt x="21600" y="11929"/>
                    <a:pt x="21600" y="0"/>
                  </a:cubicBezTo>
                </a:path>
              </a:pathLst>
            </a:custGeom>
            <a:no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431" name="Google Shape;431;p48"/>
          <p:cNvSpPr/>
          <p:nvPr/>
        </p:nvSpPr>
        <p:spPr>
          <a:xfrm>
            <a:off x="2740025" y="377825"/>
            <a:ext cx="703263" cy="279400"/>
          </a:xfrm>
          <a:prstGeom prst="rect">
            <a:avLst/>
          </a:prstGeom>
          <a:noFill/>
          <a:ln>
            <a:noFill/>
          </a:ln>
        </p:spPr>
        <p:txBody>
          <a:bodyPr spcFirstLastPara="1" wrap="square" lIns="0" tIns="0" rIns="39675" bIns="0" anchor="t" anchorCtr="0">
            <a:spAutoFit/>
          </a:bodyPr>
          <a:lstStyle/>
          <a:p>
            <a:pPr marL="39688" marR="0" lvl="0" indent="0" algn="l" rtl="0">
              <a:spcBef>
                <a:spcPts val="0"/>
              </a:spcBef>
              <a:spcAft>
                <a:spcPts val="0"/>
              </a:spcAft>
              <a:buNone/>
            </a:pPr>
            <a:r>
              <a:rPr lang="en-US" sz="1200">
                <a:solidFill>
                  <a:schemeClr val="dk1"/>
                </a:solidFill>
                <a:latin typeface="Calibri"/>
                <a:ea typeface="Calibri"/>
                <a:cs typeface="Calibri"/>
                <a:sym typeface="Calibri"/>
              </a:rPr>
              <a:t>XXXXX</a:t>
            </a:r>
            <a:endParaRPr/>
          </a:p>
        </p:txBody>
      </p:sp>
      <p:sp>
        <p:nvSpPr>
          <p:cNvPr id="432" name="Google Shape;432;p48"/>
          <p:cNvSpPr/>
          <p:nvPr/>
        </p:nvSpPr>
        <p:spPr>
          <a:xfrm>
            <a:off x="5559425" y="377825"/>
            <a:ext cx="703263" cy="279400"/>
          </a:xfrm>
          <a:prstGeom prst="rect">
            <a:avLst/>
          </a:prstGeom>
          <a:noFill/>
          <a:ln>
            <a:noFill/>
          </a:ln>
        </p:spPr>
        <p:txBody>
          <a:bodyPr spcFirstLastPara="1" wrap="square" lIns="0" tIns="0" rIns="39675" bIns="0" anchor="t" anchorCtr="0">
            <a:spAutoFit/>
          </a:bodyPr>
          <a:lstStyle/>
          <a:p>
            <a:pPr marL="39688" marR="0" lvl="0" indent="0" algn="l" rtl="0">
              <a:spcBef>
                <a:spcPts val="0"/>
              </a:spcBef>
              <a:spcAft>
                <a:spcPts val="0"/>
              </a:spcAft>
              <a:buNone/>
            </a:pPr>
            <a:r>
              <a:rPr lang="en-US" sz="1200">
                <a:solidFill>
                  <a:schemeClr val="dk1"/>
                </a:solidFill>
                <a:latin typeface="Calibri"/>
                <a:ea typeface="Calibri"/>
                <a:cs typeface="Calibri"/>
                <a:sym typeface="Calibri"/>
              </a:rPr>
              <a:t>OOOOO</a:t>
            </a:r>
            <a:endParaRPr/>
          </a:p>
        </p:txBody>
      </p:sp>
      <p:sp>
        <p:nvSpPr>
          <p:cNvPr id="433" name="Google Shape;433;p48"/>
          <p:cNvSpPr txBox="1">
            <a:spLocks noGrp="1"/>
          </p:cNvSpPr>
          <p:nvPr>
            <p:ph type="title"/>
          </p:nvPr>
        </p:nvSpPr>
        <p:spPr>
          <a:xfrm>
            <a:off x="762000" y="6134100"/>
            <a:ext cx="7734300" cy="571500"/>
          </a:xfrm>
          <a:prstGeom prst="rect">
            <a:avLst/>
          </a:prstGeom>
          <a:noFill/>
          <a:ln>
            <a:noFill/>
          </a:ln>
        </p:spPr>
        <p:txBody>
          <a:bodyPr spcFirstLastPara="1" wrap="square" lIns="91425" tIns="45700" rIns="40625" bIns="45700" anchor="t" anchorCtr="0">
            <a:normAutofit fontScale="90000"/>
          </a:bodyPr>
          <a:lstStyle/>
          <a:p>
            <a:pPr marL="0" lvl="0" indent="0" algn="ctr" rtl="0">
              <a:spcBef>
                <a:spcPts val="0"/>
              </a:spcBef>
              <a:spcAft>
                <a:spcPts val="0"/>
              </a:spcAft>
              <a:buClr>
                <a:schemeClr val="dk1"/>
              </a:buClr>
              <a:buSzPts val="3600"/>
              <a:buFont typeface="Calibri"/>
              <a:buNone/>
            </a:pPr>
            <a:r>
              <a:rPr lang="en-US" sz="3600"/>
              <a:t>The Penalty is Unsportsmanlike Conduct.</a:t>
            </a:r>
            <a:endParaRPr/>
          </a:p>
        </p:txBody>
      </p:sp>
      <p:pic>
        <p:nvPicPr>
          <p:cNvPr id="434" name="Google Shape;434;p48"/>
          <p:cNvPicPr preferRelativeResize="0"/>
          <p:nvPr/>
        </p:nvPicPr>
        <p:blipFill rotWithShape="1">
          <a:blip r:embed="rId3">
            <a:alphaModFix/>
          </a:blip>
          <a:srcRect/>
          <a:stretch/>
        </p:blipFill>
        <p:spPr>
          <a:xfrm>
            <a:off x="461963" y="7938"/>
            <a:ext cx="8280400" cy="6205537"/>
          </a:xfrm>
          <a:prstGeom prst="rect">
            <a:avLst/>
          </a:prstGeom>
          <a:noFill/>
          <a:ln>
            <a:noFill/>
          </a:ln>
        </p:spPr>
      </p:pic>
      <p:sp>
        <p:nvSpPr>
          <p:cNvPr id="435" name="Google Shape;435;p48"/>
          <p:cNvSpPr/>
          <p:nvPr/>
        </p:nvSpPr>
        <p:spPr>
          <a:xfrm>
            <a:off x="665163" y="231775"/>
            <a:ext cx="3182937" cy="355600"/>
          </a:xfrm>
          <a:prstGeom prst="rect">
            <a:avLst/>
          </a:prstGeom>
          <a:noFill/>
          <a:ln>
            <a:noFill/>
          </a:ln>
        </p:spPr>
        <p:txBody>
          <a:bodyPr spcFirstLastPara="1" wrap="square" lIns="0" tIns="0" rIns="40625" bIns="0" anchor="t" anchorCtr="0">
            <a:spAutoFit/>
          </a:bodyPr>
          <a:lstStyle/>
          <a:p>
            <a:pPr marL="39688" marR="0" lvl="0" indent="0" algn="l" rtl="0">
              <a:spcBef>
                <a:spcPts val="0"/>
              </a:spcBef>
              <a:spcAft>
                <a:spcPts val="0"/>
              </a:spcAft>
              <a:buNone/>
            </a:pPr>
            <a:r>
              <a:rPr lang="en-US" sz="1800">
                <a:solidFill>
                  <a:srgbClr val="FFFFFF"/>
                </a:solidFill>
                <a:latin typeface="Calibri"/>
                <a:ea typeface="Calibri"/>
                <a:cs typeface="Calibri"/>
                <a:sym typeface="Calibri"/>
              </a:rPr>
              <a:t>Why FO needs to “stay home”…</a:t>
            </a:r>
            <a:endParaRPr/>
          </a:p>
        </p:txBody>
      </p:sp>
      <p:sp>
        <p:nvSpPr>
          <p:cNvPr id="436" name="Google Shape;436;p48"/>
          <p:cNvSpPr/>
          <p:nvPr/>
        </p:nvSpPr>
        <p:spPr>
          <a:xfrm>
            <a:off x="6134100" y="1854200"/>
            <a:ext cx="482600" cy="368300"/>
          </a:xfrm>
          <a:custGeom>
            <a:avLst/>
            <a:gdLst/>
            <a:ahLst/>
            <a:cxnLst/>
            <a:rect l="l" t="t" r="r" b="b"/>
            <a:pathLst>
              <a:path w="21600" h="21600" extrusionOk="0">
                <a:moveTo>
                  <a:pt x="0" y="0"/>
                </a:moveTo>
                <a:lnTo>
                  <a:pt x="21600" y="0"/>
                </a:lnTo>
                <a:lnTo>
                  <a:pt x="21600" y="21600"/>
                </a:lnTo>
                <a:lnTo>
                  <a:pt x="0" y="21600"/>
                </a:lnTo>
                <a:lnTo>
                  <a:pt x="0" y="0"/>
                </a:lnTo>
                <a:close/>
                <a:moveTo>
                  <a:pt x="0" y="0"/>
                </a:moveTo>
              </a:path>
            </a:pathLst>
          </a:custGeom>
          <a:solidFill>
            <a:srgbClr val="BC98A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37" name="Google Shape;437;p48" descr="Face Off Grab.jpg"/>
          <p:cNvPicPr preferRelativeResize="0"/>
          <p:nvPr/>
        </p:nvPicPr>
        <p:blipFill rotWithShape="1">
          <a:blip r:embed="rId4">
            <a:alphaModFix/>
          </a:blip>
          <a:srcRect t="6398" b="6154"/>
          <a:stretch/>
        </p:blipFill>
        <p:spPr>
          <a:xfrm>
            <a:off x="381000" y="0"/>
            <a:ext cx="8382000" cy="62484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33"/>
                                        </p:tgtEl>
                                        <p:attrNameLst>
                                          <p:attrName>style.visibility</p:attrName>
                                        </p:attrNameLst>
                                      </p:cBhvr>
                                      <p:to>
                                        <p:strVal val="visible"/>
                                      </p:to>
                                    </p:set>
                                    <p:animEffect transition="in" filter="fade">
                                      <p:cBhvr>
                                        <p:cTn id="7" dur="1000"/>
                                        <p:tgtEl>
                                          <p:spTgt spid="4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Lax Docs">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x Docs">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TotalTime>
  <Words>1828</Words>
  <Application>Microsoft Office PowerPoint</Application>
  <PresentationFormat>On-screen Show (4:3)</PresentationFormat>
  <Paragraphs>275</Paragraphs>
  <Slides>21</Slides>
  <Notes>21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21</vt:i4>
      </vt:variant>
    </vt:vector>
  </HeadingPairs>
  <TitlesOfParts>
    <vt:vector size="29" baseType="lpstr">
      <vt:lpstr>Times New Roman</vt:lpstr>
      <vt:lpstr>MS PGothic</vt:lpstr>
      <vt:lpstr>Arial</vt:lpstr>
      <vt:lpstr>Calibri</vt:lpstr>
      <vt:lpstr>Helvetica Neue</vt:lpstr>
      <vt:lpstr>Office Theme</vt:lpstr>
      <vt:lpstr>1_Lax Docs</vt:lpstr>
      <vt:lpstr>Lax Docs</vt:lpstr>
      <vt:lpstr>Faceoff Training</vt:lpstr>
      <vt:lpstr>Agenda</vt:lpstr>
      <vt:lpstr>2020 Rules</vt:lpstr>
      <vt:lpstr>2020 Rules continued</vt:lpstr>
      <vt:lpstr>Crosse Position</vt:lpstr>
      <vt:lpstr>2020 Rules Cont.</vt:lpstr>
      <vt:lpstr>2020 Rules continued</vt:lpstr>
      <vt:lpstr>Where’s the Ball?    </vt:lpstr>
      <vt:lpstr>The Penalty is Unsportsmanlike Conduct.</vt:lpstr>
      <vt:lpstr>Prior to the Face-off</vt:lpstr>
      <vt:lpstr>Center Referee Mechanics</vt:lpstr>
      <vt:lpstr>Face-Off Official</vt:lpstr>
      <vt:lpstr>Face-Off- Wings</vt:lpstr>
      <vt:lpstr>Three Man Mechanics</vt:lpstr>
      <vt:lpstr>Face-Off Standard Position</vt:lpstr>
      <vt:lpstr>Ball moves to left</vt:lpstr>
      <vt:lpstr> </vt:lpstr>
      <vt:lpstr>Two Man Mechanics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Faceoff Training</dc:title>
  <dc:creator>Dale</dc:creator>
  <cp:lastModifiedBy>Dede, Scott</cp:lastModifiedBy>
  <cp:revision>11</cp:revision>
  <dcterms:created xsi:type="dcterms:W3CDTF">2011-01-15T02:10:57Z</dcterms:created>
  <dcterms:modified xsi:type="dcterms:W3CDTF">2020-03-04T19:18:19Z</dcterms:modified>
</cp:coreProperties>
</file>